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5" r:id="rId1"/>
  </p:sldMasterIdLst>
  <p:notesMasterIdLst>
    <p:notesMasterId r:id="rId3"/>
  </p:notesMasterIdLst>
  <p:sldIdLst>
    <p:sldId id="256" r:id="rId2"/>
  </p:sldIdLst>
  <p:sldSz cx="17279938" cy="12960350"/>
  <p:notesSz cx="6858000" cy="9144000"/>
  <p:defaultTextStyle>
    <a:defPPr>
      <a:defRPr lang="en-US"/>
    </a:defPPr>
    <a:lvl1pPr marL="0" algn="l" defTabSz="1451519" rtl="0" eaLnBrk="1" latinLnBrk="0" hangingPunct="1">
      <a:defRPr sz="2857" kern="1200">
        <a:solidFill>
          <a:schemeClr val="tx1"/>
        </a:solidFill>
        <a:latin typeface="+mn-lt"/>
        <a:ea typeface="+mn-ea"/>
        <a:cs typeface="+mn-cs"/>
      </a:defRPr>
    </a:lvl1pPr>
    <a:lvl2pPr marL="725759" algn="l" defTabSz="1451519" rtl="0" eaLnBrk="1" latinLnBrk="0" hangingPunct="1">
      <a:defRPr sz="2857" kern="1200">
        <a:solidFill>
          <a:schemeClr val="tx1"/>
        </a:solidFill>
        <a:latin typeface="+mn-lt"/>
        <a:ea typeface="+mn-ea"/>
        <a:cs typeface="+mn-cs"/>
      </a:defRPr>
    </a:lvl2pPr>
    <a:lvl3pPr marL="1451519" algn="l" defTabSz="1451519" rtl="0" eaLnBrk="1" latinLnBrk="0" hangingPunct="1">
      <a:defRPr sz="2857" kern="1200">
        <a:solidFill>
          <a:schemeClr val="tx1"/>
        </a:solidFill>
        <a:latin typeface="+mn-lt"/>
        <a:ea typeface="+mn-ea"/>
        <a:cs typeface="+mn-cs"/>
      </a:defRPr>
    </a:lvl3pPr>
    <a:lvl4pPr marL="2177278" algn="l" defTabSz="1451519" rtl="0" eaLnBrk="1" latinLnBrk="0" hangingPunct="1">
      <a:defRPr sz="2857" kern="1200">
        <a:solidFill>
          <a:schemeClr val="tx1"/>
        </a:solidFill>
        <a:latin typeface="+mn-lt"/>
        <a:ea typeface="+mn-ea"/>
        <a:cs typeface="+mn-cs"/>
      </a:defRPr>
    </a:lvl4pPr>
    <a:lvl5pPr marL="2903037" algn="l" defTabSz="1451519" rtl="0" eaLnBrk="1" latinLnBrk="0" hangingPunct="1">
      <a:defRPr sz="2857" kern="1200">
        <a:solidFill>
          <a:schemeClr val="tx1"/>
        </a:solidFill>
        <a:latin typeface="+mn-lt"/>
        <a:ea typeface="+mn-ea"/>
        <a:cs typeface="+mn-cs"/>
      </a:defRPr>
    </a:lvl5pPr>
    <a:lvl6pPr marL="3628796" algn="l" defTabSz="1451519" rtl="0" eaLnBrk="1" latinLnBrk="0" hangingPunct="1">
      <a:defRPr sz="2857" kern="1200">
        <a:solidFill>
          <a:schemeClr val="tx1"/>
        </a:solidFill>
        <a:latin typeface="+mn-lt"/>
        <a:ea typeface="+mn-ea"/>
        <a:cs typeface="+mn-cs"/>
      </a:defRPr>
    </a:lvl6pPr>
    <a:lvl7pPr marL="4354556" algn="l" defTabSz="1451519" rtl="0" eaLnBrk="1" latinLnBrk="0" hangingPunct="1">
      <a:defRPr sz="2857" kern="1200">
        <a:solidFill>
          <a:schemeClr val="tx1"/>
        </a:solidFill>
        <a:latin typeface="+mn-lt"/>
        <a:ea typeface="+mn-ea"/>
        <a:cs typeface="+mn-cs"/>
      </a:defRPr>
    </a:lvl7pPr>
    <a:lvl8pPr marL="5080315" algn="l" defTabSz="1451519" rtl="0" eaLnBrk="1" latinLnBrk="0" hangingPunct="1">
      <a:defRPr sz="2857" kern="1200">
        <a:solidFill>
          <a:schemeClr val="tx1"/>
        </a:solidFill>
        <a:latin typeface="+mn-lt"/>
        <a:ea typeface="+mn-ea"/>
        <a:cs typeface="+mn-cs"/>
      </a:defRPr>
    </a:lvl8pPr>
    <a:lvl9pPr marL="5806074" algn="l" defTabSz="1451519" rtl="0" eaLnBrk="1" latinLnBrk="0" hangingPunct="1">
      <a:defRPr sz="285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2">
          <p15:clr>
            <a:srgbClr val="A4A3A4"/>
          </p15:clr>
        </p15:guide>
        <p15:guide id="2" pos="54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06"/>
    <p:restoredTop sz="94599"/>
  </p:normalViewPr>
  <p:slideViewPr>
    <p:cSldViewPr snapToGrid="0" snapToObjects="1">
      <p:cViewPr>
        <p:scale>
          <a:sx n="60" d="100"/>
          <a:sy n="60" d="100"/>
        </p:scale>
        <p:origin x="1152" y="-88"/>
      </p:cViewPr>
      <p:guideLst>
        <p:guide orient="horz" pos="4082"/>
        <p:guide pos="54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76176-A5B8-C544-B895-646E30F871E0}" type="datetimeFigureOut">
              <a:rPr lang="en-US" smtClean="0"/>
              <a:t>9/17/17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0791D8-7096-EC45-A220-0979DDD14806}" type="slidenum">
              <a:rPr lang="en-US" smtClean="0"/>
              <a:t>‹#›</a:t>
            </a:fld>
            <a:endParaRPr lang="en-US"/>
          </a:p>
        </p:txBody>
      </p:sp>
    </p:spTree>
    <p:extLst>
      <p:ext uri="{BB962C8B-B14F-4D97-AF65-F5344CB8AC3E}">
        <p14:creationId xmlns:p14="http://schemas.microsoft.com/office/powerpoint/2010/main" val="68693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0791D8-7096-EC45-A220-0979DDD14806}" type="slidenum">
              <a:rPr lang="en-US" smtClean="0"/>
              <a:t>1</a:t>
            </a:fld>
            <a:endParaRPr lang="en-US"/>
          </a:p>
        </p:txBody>
      </p:sp>
    </p:spTree>
    <p:extLst>
      <p:ext uri="{BB962C8B-B14F-4D97-AF65-F5344CB8AC3E}">
        <p14:creationId xmlns:p14="http://schemas.microsoft.com/office/powerpoint/2010/main" val="453416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5999" y="-16002"/>
            <a:ext cx="17328701" cy="12992354"/>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136551" y="4544124"/>
            <a:ext cx="11011083" cy="3111206"/>
          </a:xfrm>
        </p:spPr>
        <p:txBody>
          <a:bodyPr anchor="b">
            <a:noAutofit/>
          </a:bodyPr>
          <a:lstStyle>
            <a:lvl1pPr algn="r">
              <a:defRPr sz="10205">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6551" y="7655327"/>
            <a:ext cx="11011083" cy="2072936"/>
          </a:xfrm>
        </p:spPr>
        <p:txBody>
          <a:bodyPr anchor="t"/>
          <a:lstStyle>
            <a:lvl1pPr marL="0" indent="0" algn="r">
              <a:buNone/>
              <a:defRPr>
                <a:solidFill>
                  <a:schemeClr val="tx1">
                    <a:lumMod val="50000"/>
                    <a:lumOff val="50000"/>
                  </a:schemeClr>
                </a:solidFill>
              </a:defRPr>
            </a:lvl1pPr>
            <a:lvl2pPr marL="864017" indent="0" algn="ctr">
              <a:buNone/>
              <a:defRPr>
                <a:solidFill>
                  <a:schemeClr val="tx1">
                    <a:tint val="75000"/>
                  </a:schemeClr>
                </a:solidFill>
              </a:defRPr>
            </a:lvl2pPr>
            <a:lvl3pPr marL="1728033" indent="0" algn="ctr">
              <a:buNone/>
              <a:defRPr>
                <a:solidFill>
                  <a:schemeClr val="tx1">
                    <a:tint val="75000"/>
                  </a:schemeClr>
                </a:solidFill>
              </a:defRPr>
            </a:lvl3pPr>
            <a:lvl4pPr marL="2592050" indent="0" algn="ctr">
              <a:buNone/>
              <a:defRPr>
                <a:solidFill>
                  <a:schemeClr val="tx1">
                    <a:tint val="75000"/>
                  </a:schemeClr>
                </a:solidFill>
              </a:defRPr>
            </a:lvl4pPr>
            <a:lvl5pPr marL="3456066" indent="0" algn="ctr">
              <a:buNone/>
              <a:defRPr>
                <a:solidFill>
                  <a:schemeClr val="tx1">
                    <a:tint val="75000"/>
                  </a:schemeClr>
                </a:solidFill>
              </a:defRPr>
            </a:lvl5pPr>
            <a:lvl6pPr marL="4320083" indent="0" algn="ctr">
              <a:buNone/>
              <a:defRPr>
                <a:solidFill>
                  <a:schemeClr val="tx1">
                    <a:tint val="75000"/>
                  </a:schemeClr>
                </a:solidFill>
              </a:defRPr>
            </a:lvl6pPr>
            <a:lvl7pPr marL="5184099" indent="0" algn="ctr">
              <a:buNone/>
              <a:defRPr>
                <a:solidFill>
                  <a:schemeClr val="tx1">
                    <a:tint val="75000"/>
                  </a:schemeClr>
                </a:solidFill>
              </a:defRPr>
            </a:lvl7pPr>
            <a:lvl8pPr marL="6048116" indent="0" algn="ctr">
              <a:buNone/>
              <a:defRPr>
                <a:solidFill>
                  <a:schemeClr val="tx1">
                    <a:tint val="75000"/>
                  </a:schemeClr>
                </a:solidFill>
              </a:defRPr>
            </a:lvl8pPr>
            <a:lvl9pPr marL="691213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1996" y="1152031"/>
            <a:ext cx="11995637" cy="6432174"/>
          </a:xfrm>
        </p:spPr>
        <p:txBody>
          <a:bodyPr anchor="ctr">
            <a:normAutofit/>
          </a:bodyPr>
          <a:lstStyle>
            <a:lvl1pPr algn="l">
              <a:defRPr sz="8315"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1996" y="8448228"/>
            <a:ext cx="11995637" cy="2968827"/>
          </a:xfrm>
        </p:spPr>
        <p:txBody>
          <a:bodyPr anchor="ctr">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4345" y="1152031"/>
            <a:ext cx="11474948"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080762" y="6864186"/>
            <a:ext cx="10242113" cy="720019"/>
          </a:xfrm>
        </p:spPr>
        <p:txBody>
          <a:bodyPr anchor="ctr">
            <a:noAutofit/>
          </a:bodyPr>
          <a:lstStyle>
            <a:lvl1pPr marL="0" indent="0">
              <a:buFontTx/>
              <a:buNone/>
              <a:defRPr sz="3024">
                <a:solidFill>
                  <a:schemeClr val="tx1">
                    <a:lumMod val="50000"/>
                    <a:lumOff val="50000"/>
                  </a:schemeClr>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51993" y="8448228"/>
            <a:ext cx="11995639" cy="2968827"/>
          </a:xfrm>
        </p:spPr>
        <p:txBody>
          <a:bodyPr anchor="ctr">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
        <p:nvSpPr>
          <p:cNvPr id="24" name="TextBox 23"/>
          <p:cNvSpPr txBox="1"/>
          <p:nvPr/>
        </p:nvSpPr>
        <p:spPr>
          <a:xfrm>
            <a:off x="912207" y="1493668"/>
            <a:ext cx="864222" cy="1105118"/>
          </a:xfrm>
          <a:prstGeom prst="rect">
            <a:avLst/>
          </a:prstGeom>
        </p:spPr>
        <p:txBody>
          <a:bodyPr vert="horz" lIns="172799" tIns="86400" rIns="172799" bIns="86400"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2751512" y="5455056"/>
            <a:ext cx="864222" cy="1105118"/>
          </a:xfrm>
          <a:prstGeom prst="rect">
            <a:avLst/>
          </a:prstGeom>
        </p:spPr>
        <p:txBody>
          <a:bodyPr vert="horz" lIns="172799" tIns="86400" rIns="172799" bIns="86400"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1993" y="3651099"/>
            <a:ext cx="11995639" cy="4904939"/>
          </a:xfrm>
        </p:spPr>
        <p:txBody>
          <a:bodyPr anchor="b">
            <a:normAutofit/>
          </a:bodyPr>
          <a:lstStyle>
            <a:lvl1pPr algn="l">
              <a:defRPr sz="8315"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1993" y="8556038"/>
            <a:ext cx="11995639" cy="2861017"/>
          </a:xfrm>
        </p:spPr>
        <p:txBody>
          <a:bodyPr anchor="t">
            <a:normAutofit/>
          </a:bodyPr>
          <a:lstStyle>
            <a:lvl1pPr marL="0" indent="0" algn="l">
              <a:buNone/>
              <a:defRPr sz="3402">
                <a:solidFill>
                  <a:schemeClr val="tx1">
                    <a:lumMod val="75000"/>
                    <a:lumOff val="25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64345" y="1152031"/>
            <a:ext cx="11474948"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51990" y="7584205"/>
            <a:ext cx="11995641" cy="971833"/>
          </a:xfrm>
        </p:spPr>
        <p:txBody>
          <a:bodyPr anchor="b">
            <a:noAutofit/>
          </a:bodyPr>
          <a:lstStyle>
            <a:lvl1pPr marL="0" indent="0">
              <a:buFontTx/>
              <a:buNone/>
              <a:defRPr sz="4536">
                <a:solidFill>
                  <a:schemeClr val="tx1">
                    <a:lumMod val="75000"/>
                    <a:lumOff val="25000"/>
                  </a:schemeClr>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51993" y="8556038"/>
            <a:ext cx="11995639" cy="2861017"/>
          </a:xfrm>
        </p:spPr>
        <p:txBody>
          <a:bodyPr anchor="t">
            <a:normAutofit/>
          </a:bodyPr>
          <a:lstStyle>
            <a:lvl1pPr marL="0" indent="0" algn="l">
              <a:buNone/>
              <a:defRPr sz="3402">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
        <p:nvSpPr>
          <p:cNvPr id="24" name="TextBox 23"/>
          <p:cNvSpPr txBox="1"/>
          <p:nvPr/>
        </p:nvSpPr>
        <p:spPr>
          <a:xfrm>
            <a:off x="912207" y="1493668"/>
            <a:ext cx="864222" cy="1105118"/>
          </a:xfrm>
          <a:prstGeom prst="rect">
            <a:avLst/>
          </a:prstGeom>
        </p:spPr>
        <p:txBody>
          <a:bodyPr vert="horz" lIns="172799" tIns="86400" rIns="172799" bIns="86400"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2751512" y="5455056"/>
            <a:ext cx="864222" cy="1105118"/>
          </a:xfrm>
          <a:prstGeom prst="rect">
            <a:avLst/>
          </a:prstGeom>
        </p:spPr>
        <p:txBody>
          <a:bodyPr vert="horz" lIns="172799" tIns="86400" rIns="172799" bIns="86400" rtlCol="0" anchor="ctr">
            <a:noAutofit/>
          </a:bodyPr>
          <a:lstStyle/>
          <a:p>
            <a:pPr lvl="0"/>
            <a:r>
              <a:rPr lang="en-US" sz="15118"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63804" y="1152031"/>
            <a:ext cx="11983828" cy="5712154"/>
          </a:xfrm>
        </p:spPr>
        <p:txBody>
          <a:bodyPr anchor="ctr">
            <a:normAutofit/>
          </a:bodyPr>
          <a:lstStyle>
            <a:lvl1pPr algn="l">
              <a:defRPr sz="8315"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51990" y="7584205"/>
            <a:ext cx="11995641" cy="971833"/>
          </a:xfrm>
        </p:spPr>
        <p:txBody>
          <a:bodyPr anchor="b">
            <a:noAutofit/>
          </a:bodyPr>
          <a:lstStyle>
            <a:lvl1pPr marL="0" indent="0">
              <a:buFontTx/>
              <a:buNone/>
              <a:defRPr sz="4536">
                <a:solidFill>
                  <a:schemeClr val="accent1"/>
                </a:solidFill>
              </a:defRPr>
            </a:lvl1pPr>
            <a:lvl2pPr marL="864017" indent="0">
              <a:buFontTx/>
              <a:buNone/>
              <a:defRPr/>
            </a:lvl2pPr>
            <a:lvl3pPr marL="1728033" indent="0">
              <a:buFontTx/>
              <a:buNone/>
              <a:defRPr/>
            </a:lvl3pPr>
            <a:lvl4pPr marL="2592050" indent="0">
              <a:buFontTx/>
              <a:buNone/>
              <a:defRPr/>
            </a:lvl4pPr>
            <a:lvl5pPr marL="345606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51993" y="8556038"/>
            <a:ext cx="11995639" cy="2861017"/>
          </a:xfrm>
        </p:spPr>
        <p:txBody>
          <a:bodyPr anchor="t">
            <a:normAutofit/>
          </a:bodyPr>
          <a:lstStyle>
            <a:lvl1pPr marL="0" indent="0" algn="l">
              <a:buNone/>
              <a:defRPr sz="3402">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95667" y="1152032"/>
            <a:ext cx="1849717" cy="9924270"/>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1994" y="1152032"/>
            <a:ext cx="9817337" cy="99242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1993" y="5104141"/>
            <a:ext cx="11995639" cy="3451900"/>
          </a:xfrm>
        </p:spPr>
        <p:txBody>
          <a:bodyPr anchor="b"/>
          <a:lstStyle>
            <a:lvl1pPr algn="l">
              <a:defRPr sz="755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1993" y="8556038"/>
            <a:ext cx="11995639" cy="1625997"/>
          </a:xfrm>
        </p:spPr>
        <p:txBody>
          <a:bodyPr anchor="t"/>
          <a:lstStyle>
            <a:lvl1pPr marL="0" indent="0" algn="l">
              <a:buNone/>
              <a:defRPr sz="3780">
                <a:solidFill>
                  <a:schemeClr val="tx1">
                    <a:lumMod val="50000"/>
                    <a:lumOff val="50000"/>
                  </a:schemeClr>
                </a:solidFill>
              </a:defRPr>
            </a:lvl1pPr>
            <a:lvl2pPr marL="864017" indent="0">
              <a:buNone/>
              <a:defRPr sz="3402">
                <a:solidFill>
                  <a:schemeClr val="tx1">
                    <a:tint val="75000"/>
                  </a:schemeClr>
                </a:solidFill>
              </a:defRPr>
            </a:lvl2pPr>
            <a:lvl3pPr marL="1728033" indent="0">
              <a:buNone/>
              <a:defRPr sz="3024">
                <a:solidFill>
                  <a:schemeClr val="tx1">
                    <a:tint val="75000"/>
                  </a:schemeClr>
                </a:solidFill>
              </a:defRPr>
            </a:lvl3pPr>
            <a:lvl4pPr marL="2592050" indent="0">
              <a:buNone/>
              <a:defRPr sz="2646">
                <a:solidFill>
                  <a:schemeClr val="tx1">
                    <a:tint val="75000"/>
                  </a:schemeClr>
                </a:solidFill>
              </a:defRPr>
            </a:lvl4pPr>
            <a:lvl5pPr marL="3456066" indent="0">
              <a:buNone/>
              <a:defRPr sz="2646">
                <a:solidFill>
                  <a:schemeClr val="tx1">
                    <a:tint val="75000"/>
                  </a:schemeClr>
                </a:solidFill>
              </a:defRPr>
            </a:lvl5pPr>
            <a:lvl6pPr marL="4320083" indent="0">
              <a:buNone/>
              <a:defRPr sz="2646">
                <a:solidFill>
                  <a:schemeClr val="tx1">
                    <a:tint val="75000"/>
                  </a:schemeClr>
                </a:solidFill>
              </a:defRPr>
            </a:lvl6pPr>
            <a:lvl7pPr marL="5184099" indent="0">
              <a:buNone/>
              <a:defRPr sz="2646">
                <a:solidFill>
                  <a:schemeClr val="tx1">
                    <a:tint val="75000"/>
                  </a:schemeClr>
                </a:solidFill>
              </a:defRPr>
            </a:lvl7pPr>
            <a:lvl8pPr marL="6048116" indent="0">
              <a:buNone/>
              <a:defRPr sz="2646">
                <a:solidFill>
                  <a:schemeClr val="tx1">
                    <a:tint val="75000"/>
                  </a:schemeClr>
                </a:solidFill>
              </a:defRPr>
            </a:lvl8pPr>
            <a:lvl9pPr marL="6912132" indent="0">
              <a:buNone/>
              <a:defRPr sz="264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B748-4035-844A-B644-85CCFEBAE518}" type="datetimeFigureOut">
              <a:rPr lang="en-US" smtClean="0"/>
              <a:t>9/17/17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1996" y="1152031"/>
            <a:ext cx="11995637" cy="24960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997" y="4083113"/>
            <a:ext cx="5835776" cy="7333940"/>
          </a:xfrm>
        </p:spPr>
        <p:txBody>
          <a:bodyPr>
            <a:normAutofit/>
          </a:bodyPr>
          <a:lstStyle>
            <a:lvl1pPr>
              <a:defRPr sz="3402"/>
            </a:lvl1pPr>
            <a:lvl2pPr>
              <a:defRPr sz="3024"/>
            </a:lvl2pPr>
            <a:lvl3pPr>
              <a:defRPr sz="2646"/>
            </a:lvl3pPr>
            <a:lvl4pPr>
              <a:defRPr sz="2268"/>
            </a:lvl4pPr>
            <a:lvl5pPr>
              <a:defRPr sz="2268"/>
            </a:lvl5pPr>
            <a:lvl6pPr>
              <a:defRPr sz="2268"/>
            </a:lvl6pPr>
            <a:lvl7pPr>
              <a:defRPr sz="2268"/>
            </a:lvl7pPr>
            <a:lvl8pPr>
              <a:defRPr sz="2268"/>
            </a:lvl8pPr>
            <a:lvl9pPr>
              <a:defRPr sz="226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311856" y="4083116"/>
            <a:ext cx="5835777" cy="7333942"/>
          </a:xfrm>
        </p:spPr>
        <p:txBody>
          <a:bodyPr>
            <a:normAutofit/>
          </a:bodyPr>
          <a:lstStyle>
            <a:lvl1pPr>
              <a:defRPr sz="3402"/>
            </a:lvl1pPr>
            <a:lvl2pPr>
              <a:defRPr sz="3024"/>
            </a:lvl2pPr>
            <a:lvl3pPr>
              <a:defRPr sz="2646"/>
            </a:lvl3pPr>
            <a:lvl4pPr>
              <a:defRPr sz="2268"/>
            </a:lvl4pPr>
            <a:lvl5pPr>
              <a:defRPr sz="2268"/>
            </a:lvl5pPr>
            <a:lvl6pPr>
              <a:defRPr sz="2268"/>
            </a:lvl6pPr>
            <a:lvl7pPr>
              <a:defRPr sz="2268"/>
            </a:lvl7pPr>
            <a:lvl8pPr>
              <a:defRPr sz="2268"/>
            </a:lvl8pPr>
            <a:lvl9pPr>
              <a:defRPr sz="226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27B748-4035-844A-B644-85CCFEBAE51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1995" y="1152031"/>
            <a:ext cx="11995635" cy="2496067"/>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1994" y="4083858"/>
            <a:ext cx="5840619" cy="1089028"/>
          </a:xfrm>
        </p:spPr>
        <p:txBody>
          <a:bodyPr anchor="b">
            <a:noAutofit/>
          </a:bodyPr>
          <a:lstStyle>
            <a:lvl1pPr marL="0" indent="0">
              <a:buNone/>
              <a:defRPr sz="4536" b="0"/>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smtClean="0"/>
              <a:t>Click to edit Master text styles</a:t>
            </a:r>
          </a:p>
        </p:txBody>
      </p:sp>
      <p:sp>
        <p:nvSpPr>
          <p:cNvPr id="4" name="Content Placeholder 3"/>
          <p:cNvSpPr>
            <a:spLocks noGrp="1"/>
          </p:cNvSpPr>
          <p:nvPr>
            <p:ph sz="half" idx="2"/>
          </p:nvPr>
        </p:nvSpPr>
        <p:spPr>
          <a:xfrm>
            <a:off x="1151994" y="5172889"/>
            <a:ext cx="5840619" cy="624416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307010" y="4083858"/>
            <a:ext cx="5840619" cy="1089028"/>
          </a:xfrm>
        </p:spPr>
        <p:txBody>
          <a:bodyPr anchor="b">
            <a:noAutofit/>
          </a:bodyPr>
          <a:lstStyle>
            <a:lvl1pPr marL="0" indent="0">
              <a:buNone/>
              <a:defRPr sz="4536" b="0"/>
            </a:lvl1pPr>
            <a:lvl2pPr marL="864017" indent="0">
              <a:buNone/>
              <a:defRPr sz="3780" b="1"/>
            </a:lvl2pPr>
            <a:lvl3pPr marL="1728033" indent="0">
              <a:buNone/>
              <a:defRPr sz="3402" b="1"/>
            </a:lvl3pPr>
            <a:lvl4pPr marL="2592050" indent="0">
              <a:buNone/>
              <a:defRPr sz="3024" b="1"/>
            </a:lvl4pPr>
            <a:lvl5pPr marL="3456066" indent="0">
              <a:buNone/>
              <a:defRPr sz="3024" b="1"/>
            </a:lvl5pPr>
            <a:lvl6pPr marL="4320083" indent="0">
              <a:buNone/>
              <a:defRPr sz="3024" b="1"/>
            </a:lvl6pPr>
            <a:lvl7pPr marL="5184099" indent="0">
              <a:buNone/>
              <a:defRPr sz="3024" b="1"/>
            </a:lvl7pPr>
            <a:lvl8pPr marL="6048116" indent="0">
              <a:buNone/>
              <a:defRPr sz="3024" b="1"/>
            </a:lvl8pPr>
            <a:lvl9pPr marL="6912132" indent="0">
              <a:buNone/>
              <a:defRPr sz="3024" b="1"/>
            </a:lvl9pPr>
          </a:lstStyle>
          <a:p>
            <a:pPr lvl="0"/>
            <a:r>
              <a:rPr lang="en-US" smtClean="0"/>
              <a:t>Click to edit Master text styles</a:t>
            </a:r>
          </a:p>
        </p:txBody>
      </p:sp>
      <p:sp>
        <p:nvSpPr>
          <p:cNvPr id="6" name="Content Placeholder 5"/>
          <p:cNvSpPr>
            <a:spLocks noGrp="1"/>
          </p:cNvSpPr>
          <p:nvPr>
            <p:ph sz="quarter" idx="4"/>
          </p:nvPr>
        </p:nvSpPr>
        <p:spPr>
          <a:xfrm>
            <a:off x="7307010" y="5172889"/>
            <a:ext cx="5840619" cy="624416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27B748-4035-844A-B644-85CCFEBAE518}" type="datetimeFigureOut">
              <a:rPr lang="en-US" smtClean="0"/>
              <a:t>9/17/17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1994" y="1152031"/>
            <a:ext cx="11995637" cy="24960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27B748-4035-844A-B644-85CCFEBAE518}" type="datetimeFigureOut">
              <a:rPr lang="en-US" smtClean="0"/>
              <a:t>9/17/17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7B748-4035-844A-B644-85CCFEBAE518}" type="datetimeFigureOut">
              <a:rPr lang="en-US" smtClean="0"/>
              <a:t>9/17/17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1994" y="2832084"/>
            <a:ext cx="5272766" cy="2416064"/>
          </a:xfrm>
        </p:spPr>
        <p:txBody>
          <a:bodyPr anchor="b">
            <a:normAutofit/>
          </a:bodyPr>
          <a:lstStyle>
            <a:lvl1pPr>
              <a:defRPr sz="3780"/>
            </a:lvl1pPr>
          </a:lstStyle>
          <a:p>
            <a:r>
              <a:rPr lang="en-US" smtClean="0"/>
              <a:t>Click to edit Master title style</a:t>
            </a:r>
            <a:endParaRPr lang="en-US" dirty="0"/>
          </a:p>
        </p:txBody>
      </p:sp>
      <p:sp>
        <p:nvSpPr>
          <p:cNvPr id="3" name="Content Placeholder 2"/>
          <p:cNvSpPr>
            <a:spLocks noGrp="1"/>
          </p:cNvSpPr>
          <p:nvPr>
            <p:ph idx="1"/>
          </p:nvPr>
        </p:nvSpPr>
        <p:spPr>
          <a:xfrm>
            <a:off x="6748843" y="973114"/>
            <a:ext cx="6398787" cy="1044394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1994" y="5248147"/>
            <a:ext cx="5272766" cy="4884130"/>
          </a:xfrm>
        </p:spPr>
        <p:txBody>
          <a:bodyPr>
            <a:normAutofit/>
          </a:bodyPr>
          <a:lstStyle>
            <a:lvl1pPr marL="0" indent="0">
              <a:buNone/>
              <a:defRPr sz="2646"/>
            </a:lvl1pPr>
            <a:lvl2pPr marL="648012" indent="0">
              <a:buNone/>
              <a:defRPr sz="1984"/>
            </a:lvl2pPr>
            <a:lvl3pPr marL="1296025" indent="0">
              <a:buNone/>
              <a:defRPr sz="1701"/>
            </a:lvl3pPr>
            <a:lvl4pPr marL="1944037" indent="0">
              <a:buNone/>
              <a:defRPr sz="1417"/>
            </a:lvl4pPr>
            <a:lvl5pPr marL="2592050" indent="0">
              <a:buNone/>
              <a:defRPr sz="1417"/>
            </a:lvl5pPr>
            <a:lvl6pPr marL="3240062" indent="0">
              <a:buNone/>
              <a:defRPr sz="1417"/>
            </a:lvl6pPr>
            <a:lvl7pPr marL="3888075" indent="0">
              <a:buNone/>
              <a:defRPr sz="1417"/>
            </a:lvl7pPr>
            <a:lvl8pPr marL="4536087" indent="0">
              <a:buNone/>
              <a:defRPr sz="1417"/>
            </a:lvl8pPr>
            <a:lvl9pPr marL="5184099" indent="0">
              <a:buNone/>
              <a:defRPr sz="141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7B748-4035-844A-B644-85CCFEBAE51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1994" y="9072245"/>
            <a:ext cx="11995637" cy="1071030"/>
          </a:xfrm>
        </p:spPr>
        <p:txBody>
          <a:bodyPr anchor="b">
            <a:normAutofit/>
          </a:bodyPr>
          <a:lstStyle>
            <a:lvl1pPr algn="l">
              <a:defRPr sz="453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1994" y="1152031"/>
            <a:ext cx="11995637" cy="7267695"/>
          </a:xfrm>
        </p:spPr>
        <p:txBody>
          <a:bodyPr anchor="t">
            <a:normAutofit/>
          </a:bodyPr>
          <a:lstStyle>
            <a:lvl1pPr marL="0" indent="0" algn="ctr">
              <a:buNone/>
              <a:defRPr sz="3024"/>
            </a:lvl1pPr>
            <a:lvl2pPr marL="864017" indent="0">
              <a:buNone/>
              <a:defRPr sz="3024"/>
            </a:lvl2pPr>
            <a:lvl3pPr marL="1728033" indent="0">
              <a:buNone/>
              <a:defRPr sz="3024"/>
            </a:lvl3pPr>
            <a:lvl4pPr marL="2592050" indent="0">
              <a:buNone/>
              <a:defRPr sz="3024"/>
            </a:lvl4pPr>
            <a:lvl5pPr marL="3456066" indent="0">
              <a:buNone/>
              <a:defRPr sz="3024"/>
            </a:lvl5pPr>
            <a:lvl6pPr marL="4320083" indent="0">
              <a:buNone/>
              <a:defRPr sz="3024"/>
            </a:lvl6pPr>
            <a:lvl7pPr marL="5184099" indent="0">
              <a:buNone/>
              <a:defRPr sz="3024"/>
            </a:lvl7pPr>
            <a:lvl8pPr marL="6048116" indent="0">
              <a:buNone/>
              <a:defRPr sz="3024"/>
            </a:lvl8pPr>
            <a:lvl9pPr marL="6912132" indent="0">
              <a:buNone/>
              <a:defRPr sz="3024"/>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1994" y="10143275"/>
            <a:ext cx="11995637" cy="1273781"/>
          </a:xfrm>
        </p:spPr>
        <p:txBody>
          <a:bodyPr>
            <a:normAutofit/>
          </a:bodyPr>
          <a:lstStyle>
            <a:lvl1pPr marL="0" indent="0">
              <a:buNone/>
              <a:defRPr sz="2268"/>
            </a:lvl1pPr>
            <a:lvl2pPr marL="864017" indent="0">
              <a:buNone/>
              <a:defRPr sz="2268"/>
            </a:lvl2pPr>
            <a:lvl3pPr marL="1728033" indent="0">
              <a:buNone/>
              <a:defRPr sz="1890"/>
            </a:lvl3pPr>
            <a:lvl4pPr marL="2592050" indent="0">
              <a:buNone/>
              <a:defRPr sz="1701"/>
            </a:lvl4pPr>
            <a:lvl5pPr marL="3456066" indent="0">
              <a:buNone/>
              <a:defRPr sz="1701"/>
            </a:lvl5pPr>
            <a:lvl6pPr marL="4320083" indent="0">
              <a:buNone/>
              <a:defRPr sz="1701"/>
            </a:lvl6pPr>
            <a:lvl7pPr marL="5184099" indent="0">
              <a:buNone/>
              <a:defRPr sz="1701"/>
            </a:lvl7pPr>
            <a:lvl8pPr marL="6048116" indent="0">
              <a:buNone/>
              <a:defRPr sz="1701"/>
            </a:lvl8pPr>
            <a:lvl9pPr marL="6912132" indent="0">
              <a:buNone/>
              <a:defRPr sz="170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7B748-4035-844A-B644-85CCFEBAE518}" type="datetimeFigureOut">
              <a:rPr lang="en-US" smtClean="0"/>
              <a:t>9/17/17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22BEB3-FBAF-4244-ACAF-395CF5C40F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6000" y="-16002"/>
            <a:ext cx="17328703" cy="12992354"/>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151995" y="1152031"/>
            <a:ext cx="11995635" cy="249606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51994" y="4083116"/>
            <a:ext cx="11995637" cy="733394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14624" y="11417058"/>
            <a:ext cx="1292843" cy="690019"/>
          </a:xfrm>
          <a:prstGeom prst="rect">
            <a:avLst/>
          </a:prstGeom>
        </p:spPr>
        <p:txBody>
          <a:bodyPr vert="horz" lIns="91440" tIns="45720" rIns="91440" bIns="45720" rtlCol="0" anchor="ctr"/>
          <a:lstStyle>
            <a:lvl1pPr algn="r">
              <a:defRPr sz="1701">
                <a:solidFill>
                  <a:schemeClr val="tx1">
                    <a:tint val="75000"/>
                  </a:schemeClr>
                </a:solidFill>
              </a:defRPr>
            </a:lvl1pPr>
          </a:lstStyle>
          <a:p>
            <a:fld id="{C727B748-4035-844A-B644-85CCFEBAE518}" type="datetimeFigureOut">
              <a:rPr lang="en-US" smtClean="0"/>
              <a:t>9/17/17</a:t>
            </a:fld>
            <a:endParaRPr lang="en-US"/>
          </a:p>
        </p:txBody>
      </p:sp>
      <p:sp>
        <p:nvSpPr>
          <p:cNvPr id="5" name="Footer Placeholder 4"/>
          <p:cNvSpPr>
            <a:spLocks noGrp="1"/>
          </p:cNvSpPr>
          <p:nvPr>
            <p:ph type="ftr" sz="quarter" idx="3"/>
          </p:nvPr>
        </p:nvSpPr>
        <p:spPr>
          <a:xfrm>
            <a:off x="1151995" y="11417058"/>
            <a:ext cx="8736296" cy="690019"/>
          </a:xfrm>
          <a:prstGeom prst="rect">
            <a:avLst/>
          </a:prstGeom>
        </p:spPr>
        <p:txBody>
          <a:bodyPr vert="horz" lIns="91440" tIns="45720" rIns="91440" bIns="45720" rtlCol="0" anchor="ctr"/>
          <a:lstStyle>
            <a:lvl1pPr algn="l">
              <a:defRPr sz="170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178872" y="11417058"/>
            <a:ext cx="968761" cy="690019"/>
          </a:xfrm>
          <a:prstGeom prst="rect">
            <a:avLst/>
          </a:prstGeom>
        </p:spPr>
        <p:txBody>
          <a:bodyPr vert="horz" lIns="91440" tIns="45720" rIns="91440" bIns="45720" rtlCol="0" anchor="ctr"/>
          <a:lstStyle>
            <a:lvl1pPr algn="r">
              <a:defRPr sz="1701">
                <a:solidFill>
                  <a:schemeClr val="accent1"/>
                </a:solidFill>
              </a:defRPr>
            </a:lvl1pPr>
          </a:lstStyle>
          <a:p>
            <a:fld id="{1A22BEB3-FBAF-4244-ACAF-395CF5C40FAB}" type="slidenum">
              <a:rPr lang="en-US" smtClean="0"/>
              <a:t>‹#›</a:t>
            </a:fld>
            <a:endParaRPr lang="en-US"/>
          </a:p>
        </p:txBody>
      </p:sp>
    </p:spTree>
    <p:extLst>
      <p:ext uri="{BB962C8B-B14F-4D97-AF65-F5344CB8AC3E}">
        <p14:creationId xmlns:p14="http://schemas.microsoft.com/office/powerpoint/2010/main" val="1424766239"/>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txStyles>
    <p:titleStyle>
      <a:lvl1pPr algn="l" defTabSz="864017" rtl="0" eaLnBrk="1" latinLnBrk="0" hangingPunct="1">
        <a:spcBef>
          <a:spcPct val="0"/>
        </a:spcBef>
        <a:buNone/>
        <a:defRPr sz="6803"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48012" indent="-648012" algn="l" defTabSz="864017" rtl="0" eaLnBrk="1" latinLnBrk="0" hangingPunct="1">
        <a:spcBef>
          <a:spcPts val="1890"/>
        </a:spcBef>
        <a:spcAft>
          <a:spcPts val="0"/>
        </a:spcAft>
        <a:buClr>
          <a:schemeClr val="accent1"/>
        </a:buClr>
        <a:buSzPct val="80000"/>
        <a:buFont typeface="Wingdings 3" charset="2"/>
        <a:buChar char=""/>
        <a:defRPr sz="3402" kern="1200">
          <a:solidFill>
            <a:schemeClr val="tx1">
              <a:lumMod val="75000"/>
              <a:lumOff val="25000"/>
            </a:schemeClr>
          </a:solidFill>
          <a:latin typeface="+mn-lt"/>
          <a:ea typeface="+mn-ea"/>
          <a:cs typeface="+mn-cs"/>
        </a:defRPr>
      </a:lvl1pPr>
      <a:lvl2pPr marL="1404027" indent="-540010" algn="l" defTabSz="864017" rtl="0" eaLnBrk="1" latinLnBrk="0" hangingPunct="1">
        <a:spcBef>
          <a:spcPts val="1890"/>
        </a:spcBef>
        <a:spcAft>
          <a:spcPts val="0"/>
        </a:spcAft>
        <a:buClr>
          <a:schemeClr val="accent1"/>
        </a:buClr>
        <a:buSzPct val="80000"/>
        <a:buFont typeface="Wingdings 3" charset="2"/>
        <a:buChar char=""/>
        <a:defRPr sz="3024" kern="1200">
          <a:solidFill>
            <a:schemeClr val="tx1">
              <a:lumMod val="75000"/>
              <a:lumOff val="25000"/>
            </a:schemeClr>
          </a:solidFill>
          <a:latin typeface="+mn-lt"/>
          <a:ea typeface="+mn-ea"/>
          <a:cs typeface="+mn-cs"/>
        </a:defRPr>
      </a:lvl2pPr>
      <a:lvl3pPr marL="2160041" indent="-432008" algn="l" defTabSz="864017" rtl="0" eaLnBrk="1" latinLnBrk="0" hangingPunct="1">
        <a:spcBef>
          <a:spcPts val="1890"/>
        </a:spcBef>
        <a:spcAft>
          <a:spcPts val="0"/>
        </a:spcAft>
        <a:buClr>
          <a:schemeClr val="accent1"/>
        </a:buClr>
        <a:buSzPct val="80000"/>
        <a:buFont typeface="Wingdings 3" charset="2"/>
        <a:buChar char=""/>
        <a:defRPr sz="2646" kern="1200">
          <a:solidFill>
            <a:schemeClr val="tx1">
              <a:lumMod val="75000"/>
              <a:lumOff val="25000"/>
            </a:schemeClr>
          </a:solidFill>
          <a:latin typeface="+mn-lt"/>
          <a:ea typeface="+mn-ea"/>
          <a:cs typeface="+mn-cs"/>
        </a:defRPr>
      </a:lvl3pPr>
      <a:lvl4pPr marL="3024058"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4pPr>
      <a:lvl5pPr marL="3888075"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5pPr>
      <a:lvl6pPr marL="4752091"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6pPr>
      <a:lvl7pPr marL="5616108"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7pPr>
      <a:lvl8pPr marL="6480124"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8pPr>
      <a:lvl9pPr marL="7344141" indent="-432008" algn="l" defTabSz="864017" rtl="0" eaLnBrk="1" latinLnBrk="0" hangingPunct="1">
        <a:spcBef>
          <a:spcPts val="1890"/>
        </a:spcBef>
        <a:spcAft>
          <a:spcPts val="0"/>
        </a:spcAft>
        <a:buClr>
          <a:schemeClr val="accent1"/>
        </a:buClr>
        <a:buSzPct val="80000"/>
        <a:buFont typeface="Wingdings 3" charset="2"/>
        <a:buChar char=""/>
        <a:defRPr sz="2268" kern="1200">
          <a:solidFill>
            <a:schemeClr val="tx1">
              <a:lumMod val="75000"/>
              <a:lumOff val="25000"/>
            </a:schemeClr>
          </a:solidFill>
          <a:latin typeface="+mn-lt"/>
          <a:ea typeface="+mn-ea"/>
          <a:cs typeface="+mn-cs"/>
        </a:defRPr>
      </a:lvl9pPr>
    </p:bodyStyle>
    <p:otherStyle>
      <a:defPPr>
        <a:defRPr lang="en-US"/>
      </a:defPPr>
      <a:lvl1pPr marL="0" algn="l" defTabSz="864017" rtl="0" eaLnBrk="1" latinLnBrk="0" hangingPunct="1">
        <a:defRPr sz="3402" kern="1200">
          <a:solidFill>
            <a:schemeClr val="tx1"/>
          </a:solidFill>
          <a:latin typeface="+mn-lt"/>
          <a:ea typeface="+mn-ea"/>
          <a:cs typeface="+mn-cs"/>
        </a:defRPr>
      </a:lvl1pPr>
      <a:lvl2pPr marL="864017" algn="l" defTabSz="864017" rtl="0" eaLnBrk="1" latinLnBrk="0" hangingPunct="1">
        <a:defRPr sz="3402" kern="1200">
          <a:solidFill>
            <a:schemeClr val="tx1"/>
          </a:solidFill>
          <a:latin typeface="+mn-lt"/>
          <a:ea typeface="+mn-ea"/>
          <a:cs typeface="+mn-cs"/>
        </a:defRPr>
      </a:lvl2pPr>
      <a:lvl3pPr marL="1728033" algn="l" defTabSz="864017" rtl="0" eaLnBrk="1" latinLnBrk="0" hangingPunct="1">
        <a:defRPr sz="3402" kern="1200">
          <a:solidFill>
            <a:schemeClr val="tx1"/>
          </a:solidFill>
          <a:latin typeface="+mn-lt"/>
          <a:ea typeface="+mn-ea"/>
          <a:cs typeface="+mn-cs"/>
        </a:defRPr>
      </a:lvl3pPr>
      <a:lvl4pPr marL="2592050" algn="l" defTabSz="864017" rtl="0" eaLnBrk="1" latinLnBrk="0" hangingPunct="1">
        <a:defRPr sz="3402" kern="1200">
          <a:solidFill>
            <a:schemeClr val="tx1"/>
          </a:solidFill>
          <a:latin typeface="+mn-lt"/>
          <a:ea typeface="+mn-ea"/>
          <a:cs typeface="+mn-cs"/>
        </a:defRPr>
      </a:lvl4pPr>
      <a:lvl5pPr marL="3456066" algn="l" defTabSz="864017" rtl="0" eaLnBrk="1" latinLnBrk="0" hangingPunct="1">
        <a:defRPr sz="3402" kern="1200">
          <a:solidFill>
            <a:schemeClr val="tx1"/>
          </a:solidFill>
          <a:latin typeface="+mn-lt"/>
          <a:ea typeface="+mn-ea"/>
          <a:cs typeface="+mn-cs"/>
        </a:defRPr>
      </a:lvl5pPr>
      <a:lvl6pPr marL="4320083" algn="l" defTabSz="864017" rtl="0" eaLnBrk="1" latinLnBrk="0" hangingPunct="1">
        <a:defRPr sz="3402" kern="1200">
          <a:solidFill>
            <a:schemeClr val="tx1"/>
          </a:solidFill>
          <a:latin typeface="+mn-lt"/>
          <a:ea typeface="+mn-ea"/>
          <a:cs typeface="+mn-cs"/>
        </a:defRPr>
      </a:lvl6pPr>
      <a:lvl7pPr marL="5184099" algn="l" defTabSz="864017" rtl="0" eaLnBrk="1" latinLnBrk="0" hangingPunct="1">
        <a:defRPr sz="3402" kern="1200">
          <a:solidFill>
            <a:schemeClr val="tx1"/>
          </a:solidFill>
          <a:latin typeface="+mn-lt"/>
          <a:ea typeface="+mn-ea"/>
          <a:cs typeface="+mn-cs"/>
        </a:defRPr>
      </a:lvl7pPr>
      <a:lvl8pPr marL="6048116" algn="l" defTabSz="864017" rtl="0" eaLnBrk="1" latinLnBrk="0" hangingPunct="1">
        <a:defRPr sz="3402" kern="1200">
          <a:solidFill>
            <a:schemeClr val="tx1"/>
          </a:solidFill>
          <a:latin typeface="+mn-lt"/>
          <a:ea typeface="+mn-ea"/>
          <a:cs typeface="+mn-cs"/>
        </a:defRPr>
      </a:lvl8pPr>
      <a:lvl9pPr marL="6912132" algn="l" defTabSz="864017" rtl="0" eaLnBrk="1" latinLnBrk="0" hangingPunct="1">
        <a:defRPr sz="3402"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491" y="47463"/>
            <a:ext cx="12805016" cy="1285082"/>
          </a:xfrm>
        </p:spPr>
        <p:txBody>
          <a:bodyPr>
            <a:noAutofit/>
          </a:bodyPr>
          <a:lstStyle/>
          <a:p>
            <a:pPr algn="ctr"/>
            <a:r>
              <a:rPr lang="en-US" sz="4000" b="1" dirty="0" smtClean="0"/>
              <a:t>Rural Policy Learning Common’s </a:t>
            </a:r>
            <a:br>
              <a:rPr lang="en-US" sz="4000" b="1" dirty="0" smtClean="0"/>
            </a:br>
            <a:r>
              <a:rPr lang="en-US" sz="4000" b="1" dirty="0" smtClean="0"/>
              <a:t>Governance Team </a:t>
            </a:r>
            <a:endParaRPr lang="en-US" sz="4000" b="1" dirty="0"/>
          </a:p>
        </p:txBody>
      </p:sp>
      <p:sp>
        <p:nvSpPr>
          <p:cNvPr id="3" name="Subtitle 2"/>
          <p:cNvSpPr>
            <a:spLocks noGrp="1"/>
          </p:cNvSpPr>
          <p:nvPr>
            <p:ph type="subTitle" idx="1"/>
          </p:nvPr>
        </p:nvSpPr>
        <p:spPr>
          <a:xfrm>
            <a:off x="104993" y="1480616"/>
            <a:ext cx="5820937" cy="2428116"/>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lgn="l">
              <a:spcBef>
                <a:spcPts val="90"/>
              </a:spcBef>
            </a:pPr>
            <a:r>
              <a:rPr lang="en-US" sz="11200" b="1" dirty="0" smtClean="0">
                <a:solidFill>
                  <a:schemeClr val="tx1"/>
                </a:solidFill>
                <a:latin typeface="Calibri"/>
              </a:rPr>
              <a:t>Who Are We?</a:t>
            </a:r>
          </a:p>
          <a:p>
            <a:pPr algn="l">
              <a:spcBef>
                <a:spcPts val="90"/>
              </a:spcBef>
            </a:pPr>
            <a:endParaRPr lang="en-US" sz="8000" dirty="0" smtClean="0">
              <a:solidFill>
                <a:schemeClr val="tx1"/>
              </a:solidFill>
              <a:latin typeface="Calibri"/>
            </a:endParaRPr>
          </a:p>
          <a:p>
            <a:pPr algn="l">
              <a:spcBef>
                <a:spcPts val="90"/>
              </a:spcBef>
            </a:pPr>
            <a:r>
              <a:rPr lang="en-US" sz="7200" dirty="0" smtClean="0">
                <a:solidFill>
                  <a:schemeClr val="tx1"/>
                </a:solidFill>
                <a:latin typeface="Calibri"/>
              </a:rPr>
              <a:t>The Governance Team promotes </a:t>
            </a:r>
            <a:r>
              <a:rPr lang="en-US" sz="7200" dirty="0">
                <a:solidFill>
                  <a:schemeClr val="tx1"/>
                </a:solidFill>
                <a:latin typeface="Calibri"/>
              </a:rPr>
              <a:t>and </a:t>
            </a:r>
            <a:r>
              <a:rPr lang="en-US" sz="7200" dirty="0" smtClean="0">
                <a:solidFill>
                  <a:schemeClr val="tx1"/>
                </a:solidFill>
                <a:latin typeface="Calibri"/>
              </a:rPr>
              <a:t>facilitates</a:t>
            </a:r>
            <a:r>
              <a:rPr lang="en-US" sz="7200" dirty="0">
                <a:solidFill>
                  <a:schemeClr val="tx1"/>
                </a:solidFill>
                <a:latin typeface="Calibri"/>
              </a:rPr>
              <a:t> </a:t>
            </a:r>
            <a:r>
              <a:rPr lang="en-US" sz="7200" dirty="0" smtClean="0">
                <a:solidFill>
                  <a:schemeClr val="tx1"/>
                </a:solidFill>
                <a:latin typeface="Calibri"/>
              </a:rPr>
              <a:t>connections among </a:t>
            </a:r>
            <a:r>
              <a:rPr lang="en-US" sz="7200" dirty="0">
                <a:solidFill>
                  <a:schemeClr val="tx1"/>
                </a:solidFill>
                <a:latin typeface="Calibri"/>
              </a:rPr>
              <a:t>actors engaged in rural </a:t>
            </a:r>
            <a:r>
              <a:rPr lang="en-US" sz="7200" dirty="0" smtClean="0">
                <a:solidFill>
                  <a:schemeClr val="tx1"/>
                </a:solidFill>
                <a:latin typeface="Calibri"/>
              </a:rPr>
              <a:t>governance and works to harness the power of </a:t>
            </a:r>
            <a:r>
              <a:rPr lang="en-US" sz="7200" dirty="0">
                <a:solidFill>
                  <a:schemeClr val="tx1"/>
                </a:solidFill>
                <a:latin typeface="Calibri"/>
              </a:rPr>
              <a:t>formal and informal mechanisms and tools </a:t>
            </a:r>
            <a:r>
              <a:rPr lang="en-US" sz="7200" dirty="0" smtClean="0">
                <a:solidFill>
                  <a:schemeClr val="tx1"/>
                </a:solidFill>
                <a:latin typeface="Calibri"/>
              </a:rPr>
              <a:t>to help rural </a:t>
            </a:r>
            <a:r>
              <a:rPr lang="en-US" sz="7200" dirty="0">
                <a:solidFill>
                  <a:schemeClr val="tx1"/>
                </a:solidFill>
                <a:latin typeface="Calibri"/>
              </a:rPr>
              <a:t>communities and regions </a:t>
            </a:r>
            <a:r>
              <a:rPr lang="en-US" sz="7200" dirty="0" smtClean="0">
                <a:solidFill>
                  <a:schemeClr val="tx1"/>
                </a:solidFill>
                <a:latin typeface="Calibri"/>
              </a:rPr>
              <a:t>advance their economic</a:t>
            </a:r>
            <a:r>
              <a:rPr lang="en-US" sz="7200" dirty="0">
                <a:solidFill>
                  <a:schemeClr val="tx1"/>
                </a:solidFill>
                <a:latin typeface="Calibri"/>
              </a:rPr>
              <a:t>, environmental, political and social-</a:t>
            </a:r>
            <a:r>
              <a:rPr lang="en-US" sz="7200" dirty="0" smtClean="0">
                <a:solidFill>
                  <a:schemeClr val="tx1"/>
                </a:solidFill>
                <a:latin typeface="Calibri"/>
              </a:rPr>
              <a:t>cultural goals. </a:t>
            </a:r>
            <a:r>
              <a:rPr lang="en-US" sz="7200" dirty="0">
                <a:solidFill>
                  <a:schemeClr val="tx1"/>
                </a:solidFill>
                <a:latin typeface="Calibri"/>
              </a:rPr>
              <a:t>The </a:t>
            </a:r>
            <a:r>
              <a:rPr lang="en-US" sz="7200" dirty="0" smtClean="0">
                <a:solidFill>
                  <a:schemeClr val="tx1"/>
                </a:solidFill>
                <a:latin typeface="Calibri"/>
              </a:rPr>
              <a:t>Governance Team examines governance </a:t>
            </a:r>
            <a:r>
              <a:rPr lang="en-US" sz="7200" dirty="0">
                <a:solidFill>
                  <a:schemeClr val="tx1"/>
                </a:solidFill>
                <a:latin typeface="Calibri"/>
              </a:rPr>
              <a:t>structures, processes, and policies </a:t>
            </a:r>
            <a:r>
              <a:rPr lang="en-US" sz="7200" dirty="0" smtClean="0">
                <a:solidFill>
                  <a:schemeClr val="tx1"/>
                </a:solidFill>
                <a:latin typeface="Calibri"/>
              </a:rPr>
              <a:t>to assess and mediate their </a:t>
            </a:r>
            <a:r>
              <a:rPr lang="en-US" sz="7200" dirty="0">
                <a:solidFill>
                  <a:schemeClr val="tx1"/>
                </a:solidFill>
                <a:latin typeface="Calibri"/>
              </a:rPr>
              <a:t>impact </a:t>
            </a:r>
            <a:r>
              <a:rPr lang="en-US" sz="7200" dirty="0" smtClean="0">
                <a:solidFill>
                  <a:schemeClr val="tx1"/>
                </a:solidFill>
                <a:latin typeface="Calibri"/>
              </a:rPr>
              <a:t>on rural </a:t>
            </a:r>
            <a:r>
              <a:rPr lang="en-US" sz="7200" dirty="0">
                <a:solidFill>
                  <a:schemeClr val="tx1"/>
                </a:solidFill>
                <a:latin typeface="Calibri"/>
              </a:rPr>
              <a:t>communities</a:t>
            </a:r>
            <a:r>
              <a:rPr lang="en-US" sz="7200" dirty="0" smtClean="0">
                <a:solidFill>
                  <a:schemeClr val="tx1"/>
                </a:solidFill>
                <a:latin typeface="Calibri"/>
              </a:rPr>
              <a:t>.</a:t>
            </a:r>
            <a:endParaRPr lang="en-US" sz="7200" dirty="0">
              <a:solidFill>
                <a:schemeClr val="tx1"/>
              </a:solidFill>
              <a:latin typeface="Calibri"/>
            </a:endParaRPr>
          </a:p>
          <a:p>
            <a:pPr algn="l"/>
            <a:endParaRPr lang="en-US" sz="6000" b="1" dirty="0" smtClean="0"/>
          </a:p>
          <a:p>
            <a:pPr algn="ctr"/>
            <a:endParaRPr lang="en-US" b="1" dirty="0" smtClean="0"/>
          </a:p>
          <a:p>
            <a:pPr algn="l"/>
            <a:endParaRPr lang="en-US" sz="2000" dirty="0" smtClean="0"/>
          </a:p>
          <a:p>
            <a:pPr algn="l"/>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37520566"/>
              </p:ext>
            </p:extLst>
          </p:nvPr>
        </p:nvGraphicFramePr>
        <p:xfrm>
          <a:off x="6333891" y="9054789"/>
          <a:ext cx="10593659" cy="3596406"/>
        </p:xfrm>
        <a:graphic>
          <a:graphicData uri="http://schemas.openxmlformats.org/drawingml/2006/table">
            <a:tbl>
              <a:tblPr firstRow="1" firstCol="1" bandRow="1">
                <a:tableStyleId>{5C22544A-7EE6-4342-B048-85BDC9FD1C3A}</a:tableStyleId>
              </a:tblPr>
              <a:tblGrid>
                <a:gridCol w="10593659"/>
              </a:tblGrid>
              <a:tr h="306880">
                <a:tc>
                  <a:txBody>
                    <a:bodyPr/>
                    <a:lstStyle/>
                    <a:p>
                      <a:pPr algn="ctr">
                        <a:spcAft>
                          <a:spcPts val="0"/>
                        </a:spcAft>
                      </a:pPr>
                      <a:r>
                        <a:rPr lang="en-CA" sz="1800" dirty="0" smtClean="0">
                          <a:effectLst/>
                        </a:rPr>
                        <a:t>Governance Team Research Themes </a:t>
                      </a:r>
                      <a:endParaRPr lang="en-US" sz="1800" dirty="0">
                        <a:effectLst/>
                        <a:latin typeface="Times New Roman" charset="0"/>
                        <a:ea typeface="Times New Roman" charset="0"/>
                      </a:endParaRPr>
                    </a:p>
                  </a:txBody>
                  <a:tcPr marL="68580" marR="68580" marT="0" marB="0"/>
                </a:tc>
              </a:tr>
              <a:tr h="1292154">
                <a:tc>
                  <a:txBody>
                    <a:bodyPr/>
                    <a:lstStyle/>
                    <a:p>
                      <a:pPr>
                        <a:spcAft>
                          <a:spcPts val="0"/>
                        </a:spcAft>
                      </a:pPr>
                      <a:r>
                        <a:rPr lang="en-CA" sz="2000" b="1" dirty="0">
                          <a:effectLst/>
                          <a:latin typeface="Calibri"/>
                        </a:rPr>
                        <a:t>Governance and Policy Development</a:t>
                      </a:r>
                      <a:endParaRPr lang="en-US" sz="2000" b="1" dirty="0">
                        <a:effectLst/>
                        <a:latin typeface="Calibri"/>
                      </a:endParaRPr>
                    </a:p>
                    <a:p>
                      <a:pPr>
                        <a:spcAft>
                          <a:spcPts val="0"/>
                        </a:spcAft>
                      </a:pPr>
                      <a:r>
                        <a:rPr lang="en-CA" sz="2000" b="0" dirty="0">
                          <a:effectLst/>
                          <a:latin typeface="Calibri"/>
                        </a:rPr>
                        <a:t>Policy development processes and social, political, and psychological components of community engagement and mobilization. This theme also includes community engagement as it relates to governance practice as well as governance structures and collaborations. </a:t>
                      </a:r>
                      <a:endParaRPr lang="en-US" sz="2000" b="0" dirty="0">
                        <a:effectLst/>
                        <a:latin typeface="Calibri"/>
                        <a:ea typeface="Times New Roman" charset="0"/>
                      </a:endParaRPr>
                    </a:p>
                  </a:txBody>
                  <a:tcPr marL="68580" marR="68580" marT="0" marB="0"/>
                </a:tc>
              </a:tr>
              <a:tr h="931389">
                <a:tc>
                  <a:txBody>
                    <a:bodyPr/>
                    <a:lstStyle/>
                    <a:p>
                      <a:pPr>
                        <a:spcAft>
                          <a:spcPts val="0"/>
                        </a:spcAft>
                      </a:pPr>
                      <a:r>
                        <a:rPr lang="en-CA" sz="2000" b="1" dirty="0">
                          <a:effectLst/>
                          <a:latin typeface="Calibri"/>
                        </a:rPr>
                        <a:t>Environmental Issues</a:t>
                      </a:r>
                      <a:endParaRPr lang="en-US" sz="2000" b="1" dirty="0">
                        <a:effectLst/>
                        <a:latin typeface="Calibri"/>
                      </a:endParaRPr>
                    </a:p>
                    <a:p>
                      <a:pPr>
                        <a:spcAft>
                          <a:spcPts val="0"/>
                        </a:spcAft>
                      </a:pPr>
                      <a:r>
                        <a:rPr lang="en-CA" sz="2000" b="0" dirty="0">
                          <a:effectLst/>
                          <a:latin typeface="Calibri"/>
                        </a:rPr>
                        <a:t>This includes governance components of environmental issues such as rural water and watersheds and climate change adaptation.</a:t>
                      </a:r>
                      <a:endParaRPr lang="en-US" sz="2000" b="0" dirty="0">
                        <a:effectLst/>
                        <a:latin typeface="Calibri"/>
                        <a:ea typeface="Times New Roman" charset="0"/>
                      </a:endParaRPr>
                    </a:p>
                  </a:txBody>
                  <a:tcPr marL="68580" marR="68580" marT="0" marB="0"/>
                </a:tc>
              </a:tr>
              <a:tr h="1065983">
                <a:tc>
                  <a:txBody>
                    <a:bodyPr/>
                    <a:lstStyle/>
                    <a:p>
                      <a:pPr>
                        <a:spcAft>
                          <a:spcPts val="0"/>
                        </a:spcAft>
                      </a:pPr>
                      <a:r>
                        <a:rPr lang="en-CA" sz="2000" b="1" dirty="0">
                          <a:effectLst/>
                          <a:latin typeface="Calibri"/>
                        </a:rPr>
                        <a:t>Food, Health, and Prosperity</a:t>
                      </a:r>
                      <a:endParaRPr lang="en-US" sz="2000" b="1" dirty="0">
                        <a:effectLst/>
                        <a:latin typeface="Calibri"/>
                      </a:endParaRPr>
                    </a:p>
                    <a:p>
                      <a:pPr>
                        <a:spcAft>
                          <a:spcPts val="0"/>
                        </a:spcAft>
                      </a:pPr>
                      <a:r>
                        <a:rPr lang="en-CA" sz="2000" b="0" dirty="0">
                          <a:effectLst/>
                          <a:latin typeface="Calibri"/>
                        </a:rPr>
                        <a:t>Focusing on governance considerations within </a:t>
                      </a:r>
                      <a:r>
                        <a:rPr lang="en-CA" sz="2000" b="0" dirty="0" smtClean="0">
                          <a:effectLst/>
                          <a:latin typeface="Calibri"/>
                        </a:rPr>
                        <a:t>food policy,</a:t>
                      </a:r>
                      <a:r>
                        <a:rPr lang="en-CA" sz="2000" b="0" baseline="0" dirty="0" smtClean="0">
                          <a:effectLst/>
                          <a:latin typeface="Calibri"/>
                        </a:rPr>
                        <a:t> </a:t>
                      </a:r>
                      <a:r>
                        <a:rPr lang="en-CA" sz="2000" b="0" dirty="0" smtClean="0">
                          <a:effectLst/>
                          <a:latin typeface="Calibri"/>
                        </a:rPr>
                        <a:t>agro-food </a:t>
                      </a:r>
                      <a:r>
                        <a:rPr lang="en-CA" sz="2000" b="0" dirty="0">
                          <a:effectLst/>
                          <a:latin typeface="Calibri"/>
                        </a:rPr>
                        <a:t>systems management, food losses and waste</a:t>
                      </a:r>
                      <a:r>
                        <a:rPr lang="en-CA" sz="2000" b="0" dirty="0" smtClean="0">
                          <a:effectLst/>
                          <a:latin typeface="Calibri"/>
                        </a:rPr>
                        <a:t>, and </a:t>
                      </a:r>
                      <a:r>
                        <a:rPr lang="en-CA" sz="2000" b="0" dirty="0">
                          <a:effectLst/>
                          <a:latin typeface="Calibri"/>
                        </a:rPr>
                        <a:t>food security and </a:t>
                      </a:r>
                      <a:r>
                        <a:rPr lang="en-CA" sz="2000" b="0" dirty="0" smtClean="0">
                          <a:effectLst/>
                          <a:latin typeface="Calibri"/>
                        </a:rPr>
                        <a:t>safety.</a:t>
                      </a:r>
                      <a:endParaRPr lang="en-US" sz="2000" b="0" dirty="0">
                        <a:effectLst/>
                        <a:latin typeface="Calibri"/>
                        <a:ea typeface="Times New Roman" charset="0"/>
                      </a:endParaRPr>
                    </a:p>
                  </a:txBody>
                  <a:tcPr marL="68580" marR="68580" marT="0" marB="0"/>
                </a:tc>
              </a:tr>
            </a:tbl>
          </a:graphicData>
        </a:graphic>
      </p:graphicFrame>
      <p:sp>
        <p:nvSpPr>
          <p:cNvPr id="10" name="Subtitle 2"/>
          <p:cNvSpPr txBox="1">
            <a:spLocks/>
          </p:cNvSpPr>
          <p:nvPr/>
        </p:nvSpPr>
        <p:spPr>
          <a:xfrm>
            <a:off x="6333891" y="1366820"/>
            <a:ext cx="10593660" cy="440715"/>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lnSpcReduction="10000"/>
          </a:bodyPr>
          <a:lstStyle>
            <a:lvl1pPr marL="0" indent="0" algn="r" defTabSz="864017" rtl="0" eaLnBrk="1" latinLnBrk="0" hangingPunct="1">
              <a:spcBef>
                <a:spcPts val="1890"/>
              </a:spcBef>
              <a:spcAft>
                <a:spcPts val="0"/>
              </a:spcAft>
              <a:buClr>
                <a:schemeClr val="accent1"/>
              </a:buClr>
              <a:buSzPct val="80000"/>
              <a:buFont typeface="Wingdings 3" charset="2"/>
              <a:buNone/>
              <a:defRPr sz="3402" kern="1200">
                <a:solidFill>
                  <a:schemeClr val="tx1">
                    <a:lumMod val="50000"/>
                    <a:lumOff val="50000"/>
                  </a:schemeClr>
                </a:solidFill>
                <a:latin typeface="+mn-lt"/>
                <a:ea typeface="+mn-ea"/>
                <a:cs typeface="+mn-cs"/>
              </a:defRPr>
            </a:lvl1pPr>
            <a:lvl2pPr marL="864017" indent="0" algn="ctr" defTabSz="864017" rtl="0" eaLnBrk="1" latinLnBrk="0" hangingPunct="1">
              <a:spcBef>
                <a:spcPts val="1890"/>
              </a:spcBef>
              <a:spcAft>
                <a:spcPts val="0"/>
              </a:spcAft>
              <a:buClr>
                <a:schemeClr val="accent1"/>
              </a:buClr>
              <a:buSzPct val="80000"/>
              <a:buFont typeface="Wingdings 3" charset="2"/>
              <a:buNone/>
              <a:defRPr sz="3024" kern="1200">
                <a:solidFill>
                  <a:schemeClr val="tx1">
                    <a:tint val="75000"/>
                  </a:schemeClr>
                </a:solidFill>
                <a:latin typeface="+mn-lt"/>
                <a:ea typeface="+mn-ea"/>
                <a:cs typeface="+mn-cs"/>
              </a:defRPr>
            </a:lvl2pPr>
            <a:lvl3pPr marL="1728033" indent="0" algn="ctr" defTabSz="864017" rtl="0" eaLnBrk="1" latinLnBrk="0" hangingPunct="1">
              <a:spcBef>
                <a:spcPts val="1890"/>
              </a:spcBef>
              <a:spcAft>
                <a:spcPts val="0"/>
              </a:spcAft>
              <a:buClr>
                <a:schemeClr val="accent1"/>
              </a:buClr>
              <a:buSzPct val="80000"/>
              <a:buFont typeface="Wingdings 3" charset="2"/>
              <a:buNone/>
              <a:defRPr sz="2646" kern="1200">
                <a:solidFill>
                  <a:schemeClr val="tx1">
                    <a:tint val="75000"/>
                  </a:schemeClr>
                </a:solidFill>
                <a:latin typeface="+mn-lt"/>
                <a:ea typeface="+mn-ea"/>
                <a:cs typeface="+mn-cs"/>
              </a:defRPr>
            </a:lvl3pPr>
            <a:lvl4pPr marL="2592050"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4pPr>
            <a:lvl5pPr marL="345606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5pPr>
            <a:lvl6pPr marL="4320083"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6pPr>
            <a:lvl7pPr marL="5184099"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7pPr>
            <a:lvl8pPr marL="604811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8pPr>
            <a:lvl9pPr marL="6912132"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9pPr>
          </a:lstStyle>
          <a:p>
            <a:pPr algn="ctr"/>
            <a:r>
              <a:rPr lang="en-US" sz="2400" b="1" dirty="0" smtClean="0">
                <a:solidFill>
                  <a:schemeClr val="tx1"/>
                </a:solidFill>
                <a:latin typeface="Calibri"/>
              </a:rPr>
              <a:t>Some Accomplishments in Rural Governance 2016/2017</a:t>
            </a:r>
          </a:p>
        </p:txBody>
      </p:sp>
      <p:sp>
        <p:nvSpPr>
          <p:cNvPr id="11" name="TextBox 10"/>
          <p:cNvSpPr txBox="1"/>
          <p:nvPr/>
        </p:nvSpPr>
        <p:spPr>
          <a:xfrm>
            <a:off x="104993" y="8412327"/>
            <a:ext cx="2468086"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200" b="1" dirty="0" smtClean="0">
                <a:latin typeface="Calibri"/>
              </a:rPr>
              <a:t>We want you to join us.</a:t>
            </a:r>
          </a:p>
          <a:p>
            <a:pPr algn="ctr"/>
            <a:r>
              <a:rPr lang="en-US" sz="2200" dirty="0" smtClean="0">
                <a:latin typeface="Calibri"/>
              </a:rPr>
              <a:t>E-mail GT Team Support, </a:t>
            </a:r>
          </a:p>
          <a:p>
            <a:pPr algn="ctr"/>
            <a:r>
              <a:rPr lang="en-US" sz="2200" dirty="0" smtClean="0">
                <a:latin typeface="Calibri"/>
              </a:rPr>
              <a:t>Sarah </a:t>
            </a:r>
            <a:r>
              <a:rPr lang="en-US" sz="2200" dirty="0" err="1" smtClean="0">
                <a:latin typeface="Calibri"/>
              </a:rPr>
              <a:t>Minnes</a:t>
            </a:r>
            <a:r>
              <a:rPr lang="en-US" sz="2200" dirty="0" smtClean="0">
                <a:latin typeface="Calibri"/>
              </a:rPr>
              <a:t>: </a:t>
            </a:r>
            <a:r>
              <a:rPr lang="en-US" sz="2200" dirty="0" smtClean="0">
                <a:solidFill>
                  <a:srgbClr val="002060"/>
                </a:solidFill>
                <a:latin typeface="Calibri"/>
              </a:rPr>
              <a:t>sminnes@grenfell.mun.ca</a:t>
            </a:r>
            <a:r>
              <a:rPr lang="en-US" sz="2400" dirty="0" smtClean="0">
                <a:solidFill>
                  <a:srgbClr val="002060"/>
                </a:solidFill>
              </a:rPr>
              <a:t> </a:t>
            </a:r>
            <a:endParaRPr lang="en-US" sz="2400" dirty="0">
              <a:solidFill>
                <a:srgbClr val="002060"/>
              </a:solidFill>
            </a:endParaRPr>
          </a:p>
        </p:txBody>
      </p:sp>
      <p:sp>
        <p:nvSpPr>
          <p:cNvPr id="14" name="TextBox 13"/>
          <p:cNvSpPr txBox="1"/>
          <p:nvPr/>
        </p:nvSpPr>
        <p:spPr>
          <a:xfrm>
            <a:off x="104993" y="4056803"/>
            <a:ext cx="5820937" cy="42011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sz="2800" b="1" dirty="0" smtClean="0">
                <a:latin typeface="Calibri"/>
              </a:rPr>
              <a:t>Our Team</a:t>
            </a:r>
          </a:p>
          <a:p>
            <a:r>
              <a:rPr lang="en-US" sz="1800" b="1" dirty="0" smtClean="0">
                <a:latin typeface="Calibri"/>
              </a:rPr>
              <a:t>Team Lead 2014-2018: </a:t>
            </a:r>
            <a:r>
              <a:rPr lang="en-US" sz="1800" dirty="0" smtClean="0">
                <a:latin typeface="Calibri"/>
              </a:rPr>
              <a:t>Kathleen Kevany, </a:t>
            </a:r>
            <a:r>
              <a:rPr lang="en-GB" sz="1800" dirty="0">
                <a:latin typeface="Calibri"/>
              </a:rPr>
              <a:t>Associate </a:t>
            </a:r>
            <a:r>
              <a:rPr lang="en-GB" sz="1800" dirty="0" smtClean="0">
                <a:latin typeface="Calibri"/>
              </a:rPr>
              <a:t>Professor, </a:t>
            </a:r>
            <a:r>
              <a:rPr lang="en-GB" sz="1800" dirty="0">
                <a:latin typeface="Calibri"/>
              </a:rPr>
              <a:t>Dalhousie University- Truro Campus</a:t>
            </a:r>
            <a:r>
              <a:rPr lang="en-US" sz="1800" dirty="0" smtClean="0">
                <a:latin typeface="Calibri"/>
              </a:rPr>
              <a:t> </a:t>
            </a:r>
          </a:p>
          <a:p>
            <a:r>
              <a:rPr lang="en-US" sz="1800" b="1" dirty="0" smtClean="0">
                <a:latin typeface="Calibri"/>
              </a:rPr>
              <a:t>Team Lead 2018-2020</a:t>
            </a:r>
            <a:r>
              <a:rPr lang="en-US" sz="1800" dirty="0" smtClean="0">
                <a:latin typeface="Calibri"/>
              </a:rPr>
              <a:t>: </a:t>
            </a:r>
            <a:r>
              <a:rPr lang="en-US" sz="1800" dirty="0" err="1" smtClean="0">
                <a:latin typeface="Calibri"/>
              </a:rPr>
              <a:t>Matteo</a:t>
            </a:r>
            <a:r>
              <a:rPr lang="en-US" sz="1800" dirty="0" smtClean="0">
                <a:latin typeface="Calibri"/>
              </a:rPr>
              <a:t> </a:t>
            </a:r>
            <a:r>
              <a:rPr lang="en-US" sz="1800" dirty="0" err="1" smtClean="0">
                <a:latin typeface="Calibri"/>
              </a:rPr>
              <a:t>Vittuari</a:t>
            </a:r>
            <a:r>
              <a:rPr lang="en-US" sz="1800" dirty="0" smtClean="0">
                <a:latin typeface="Calibri"/>
              </a:rPr>
              <a:t>, Associate Professor, University of Bologna</a:t>
            </a:r>
          </a:p>
          <a:p>
            <a:endParaRPr lang="en-US" sz="1800" dirty="0" smtClean="0">
              <a:latin typeface="Calibri"/>
            </a:endParaRPr>
          </a:p>
          <a:p>
            <a:r>
              <a:rPr lang="en-US" sz="1800" b="1" dirty="0" smtClean="0">
                <a:latin typeface="Calibri"/>
              </a:rPr>
              <a:t>Team Support: </a:t>
            </a:r>
            <a:r>
              <a:rPr lang="en-US" sz="1800" dirty="0" smtClean="0">
                <a:latin typeface="Calibri"/>
              </a:rPr>
              <a:t>Sarah </a:t>
            </a:r>
            <a:r>
              <a:rPr lang="en-US" sz="1800" dirty="0" err="1" smtClean="0">
                <a:latin typeface="Calibri"/>
              </a:rPr>
              <a:t>Minnes</a:t>
            </a:r>
            <a:r>
              <a:rPr lang="en-US" sz="1800" dirty="0" smtClean="0">
                <a:latin typeface="Calibri"/>
              </a:rPr>
              <a:t>, PhD Candidate, Memorial University of Newfoundland </a:t>
            </a:r>
          </a:p>
          <a:p>
            <a:endParaRPr lang="en-US" sz="1800" dirty="0" smtClean="0">
              <a:latin typeface="Calibri"/>
            </a:endParaRPr>
          </a:p>
          <a:p>
            <a:r>
              <a:rPr lang="en-US" sz="1800" b="1" dirty="0" smtClean="0">
                <a:latin typeface="Calibri"/>
              </a:rPr>
              <a:t>Policy Fellow: </a:t>
            </a:r>
            <a:r>
              <a:rPr lang="en-US" sz="1800" dirty="0">
                <a:latin typeface="Calibri"/>
              </a:rPr>
              <a:t>Patrick </a:t>
            </a:r>
            <a:r>
              <a:rPr lang="en-US" sz="1800" dirty="0" err="1" smtClean="0">
                <a:latin typeface="Calibri"/>
              </a:rPr>
              <a:t>Lévêque</a:t>
            </a:r>
            <a:r>
              <a:rPr lang="en-US" sz="1800" dirty="0" smtClean="0">
                <a:latin typeface="Calibri"/>
              </a:rPr>
              <a:t>, Chief of Staff, </a:t>
            </a:r>
            <a:r>
              <a:rPr lang="en-US" sz="1800" dirty="0">
                <a:latin typeface="Calibri"/>
              </a:rPr>
              <a:t>Office of the Third </a:t>
            </a:r>
            <a:r>
              <a:rPr lang="en-US" sz="1800" dirty="0" smtClean="0">
                <a:latin typeface="Calibri"/>
              </a:rPr>
              <a:t>Party, </a:t>
            </a:r>
            <a:r>
              <a:rPr lang="en-US" sz="1800" dirty="0">
                <a:latin typeface="Calibri"/>
              </a:rPr>
              <a:t>Legislative Assembly of Prince Edward Island</a:t>
            </a:r>
          </a:p>
          <a:p>
            <a:endParaRPr lang="en-US" sz="1800" dirty="0" smtClean="0">
              <a:latin typeface="Calibri"/>
            </a:endParaRPr>
          </a:p>
          <a:p>
            <a:r>
              <a:rPr lang="en-US" sz="1800" dirty="0" smtClean="0">
                <a:latin typeface="Calibri"/>
              </a:rPr>
              <a:t>And </a:t>
            </a:r>
            <a:r>
              <a:rPr lang="en-US" sz="1800" b="1" dirty="0" smtClean="0">
                <a:latin typeface="Calibri"/>
              </a:rPr>
              <a:t>47</a:t>
            </a:r>
            <a:r>
              <a:rPr lang="en-US" sz="1800" dirty="0" smtClean="0">
                <a:latin typeface="Calibri"/>
              </a:rPr>
              <a:t> other team members from various sectors in Canada and beyond</a:t>
            </a:r>
            <a:endParaRPr lang="en-US" sz="1800" dirty="0">
              <a:latin typeface="Calibri"/>
            </a:endParaRPr>
          </a:p>
        </p:txBody>
      </p:sp>
      <p:sp>
        <p:nvSpPr>
          <p:cNvPr id="15" name="Subtitle 2"/>
          <p:cNvSpPr txBox="1">
            <a:spLocks/>
          </p:cNvSpPr>
          <p:nvPr/>
        </p:nvSpPr>
        <p:spPr>
          <a:xfrm>
            <a:off x="6333889" y="1783699"/>
            <a:ext cx="4795026" cy="706941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25000" lnSpcReduction="20000"/>
          </a:bodyPr>
          <a:lstStyle>
            <a:lvl1pPr marL="0" indent="0" algn="r" defTabSz="864017" rtl="0" eaLnBrk="1" latinLnBrk="0" hangingPunct="1">
              <a:spcBef>
                <a:spcPts val="1890"/>
              </a:spcBef>
              <a:spcAft>
                <a:spcPts val="0"/>
              </a:spcAft>
              <a:buClr>
                <a:schemeClr val="accent1"/>
              </a:buClr>
              <a:buSzPct val="80000"/>
              <a:buFont typeface="Wingdings 3" charset="2"/>
              <a:buNone/>
              <a:defRPr sz="3402" kern="1200">
                <a:solidFill>
                  <a:schemeClr val="tx1">
                    <a:lumMod val="50000"/>
                    <a:lumOff val="50000"/>
                  </a:schemeClr>
                </a:solidFill>
                <a:latin typeface="+mn-lt"/>
                <a:ea typeface="+mn-ea"/>
                <a:cs typeface="+mn-cs"/>
              </a:defRPr>
            </a:lvl1pPr>
            <a:lvl2pPr marL="864017" indent="0" algn="ctr" defTabSz="864017" rtl="0" eaLnBrk="1" latinLnBrk="0" hangingPunct="1">
              <a:spcBef>
                <a:spcPts val="1890"/>
              </a:spcBef>
              <a:spcAft>
                <a:spcPts val="0"/>
              </a:spcAft>
              <a:buClr>
                <a:schemeClr val="accent1"/>
              </a:buClr>
              <a:buSzPct val="80000"/>
              <a:buFont typeface="Wingdings 3" charset="2"/>
              <a:buNone/>
              <a:defRPr sz="3024" kern="1200">
                <a:solidFill>
                  <a:schemeClr val="tx1">
                    <a:tint val="75000"/>
                  </a:schemeClr>
                </a:solidFill>
                <a:latin typeface="+mn-lt"/>
                <a:ea typeface="+mn-ea"/>
                <a:cs typeface="+mn-cs"/>
              </a:defRPr>
            </a:lvl2pPr>
            <a:lvl3pPr marL="1728033" indent="0" algn="ctr" defTabSz="864017" rtl="0" eaLnBrk="1" latinLnBrk="0" hangingPunct="1">
              <a:spcBef>
                <a:spcPts val="1890"/>
              </a:spcBef>
              <a:spcAft>
                <a:spcPts val="0"/>
              </a:spcAft>
              <a:buClr>
                <a:schemeClr val="accent1"/>
              </a:buClr>
              <a:buSzPct val="80000"/>
              <a:buFont typeface="Wingdings 3" charset="2"/>
              <a:buNone/>
              <a:defRPr sz="2646" kern="1200">
                <a:solidFill>
                  <a:schemeClr val="tx1">
                    <a:tint val="75000"/>
                  </a:schemeClr>
                </a:solidFill>
                <a:latin typeface="+mn-lt"/>
                <a:ea typeface="+mn-ea"/>
                <a:cs typeface="+mn-cs"/>
              </a:defRPr>
            </a:lvl3pPr>
            <a:lvl4pPr marL="2592050"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4pPr>
            <a:lvl5pPr marL="345606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5pPr>
            <a:lvl6pPr marL="4320083"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6pPr>
            <a:lvl7pPr marL="5184099"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7pPr>
            <a:lvl8pPr marL="604811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8pPr>
            <a:lvl9pPr marL="6912132"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9pPr>
          </a:lstStyle>
          <a:p>
            <a:pPr lvl="0" algn="l"/>
            <a:r>
              <a:rPr lang="en-US" sz="7200" b="1" dirty="0">
                <a:solidFill>
                  <a:schemeClr val="tx1"/>
                </a:solidFill>
                <a:latin typeface="Calibri"/>
              </a:rPr>
              <a:t>6</a:t>
            </a:r>
            <a:r>
              <a:rPr lang="en-US" sz="7200" dirty="0" smtClean="0">
                <a:solidFill>
                  <a:schemeClr val="tx1"/>
                </a:solidFill>
                <a:latin typeface="Calibri"/>
              </a:rPr>
              <a:t> webinars</a:t>
            </a:r>
          </a:p>
          <a:p>
            <a:pPr marL="457200" indent="-457200" algn="l">
              <a:buFont typeface="Arial" charset="0"/>
              <a:buChar char="•"/>
            </a:pPr>
            <a:r>
              <a:rPr lang="en-US" sz="7200" dirty="0">
                <a:solidFill>
                  <a:schemeClr val="tx1"/>
                </a:solidFill>
                <a:latin typeface="Calibri"/>
              </a:rPr>
              <a:t>British Columbia’s Regional Districts: An Overview and Critical Reflections. </a:t>
            </a:r>
            <a:endParaRPr lang="en-US" sz="7200" dirty="0" smtClean="0">
              <a:solidFill>
                <a:schemeClr val="tx1"/>
              </a:solidFill>
              <a:latin typeface="Calibri"/>
            </a:endParaRPr>
          </a:p>
          <a:p>
            <a:pPr marL="457200" indent="-457200" algn="l">
              <a:buFont typeface="Arial" charset="0"/>
              <a:buChar char="•"/>
            </a:pPr>
            <a:r>
              <a:rPr lang="en-US" sz="7200" dirty="0" smtClean="0">
                <a:solidFill>
                  <a:schemeClr val="tx1"/>
                </a:solidFill>
                <a:latin typeface="Calibri"/>
              </a:rPr>
              <a:t>Quebec’s </a:t>
            </a:r>
            <a:r>
              <a:rPr lang="en-US" sz="7200" dirty="0">
                <a:solidFill>
                  <a:schemeClr val="tx1"/>
                </a:solidFill>
                <a:latin typeface="Calibri"/>
              </a:rPr>
              <a:t>Approach to Regional Government: An Overview and Critical Reflections </a:t>
            </a:r>
          </a:p>
          <a:p>
            <a:pPr marL="457200" indent="-457200" algn="l">
              <a:buFont typeface="Arial" charset="0"/>
              <a:buChar char="•"/>
            </a:pPr>
            <a:r>
              <a:rPr lang="en-US" sz="7200" dirty="0">
                <a:solidFill>
                  <a:schemeClr val="tx1"/>
                </a:solidFill>
                <a:latin typeface="Calibri"/>
              </a:rPr>
              <a:t>Rural Scotland in Focus 2016 </a:t>
            </a:r>
          </a:p>
          <a:p>
            <a:pPr marL="457200" indent="-457200" algn="l">
              <a:buFont typeface="Arial" charset="0"/>
              <a:buChar char="•"/>
            </a:pPr>
            <a:r>
              <a:rPr lang="en-US" sz="7200" dirty="0">
                <a:solidFill>
                  <a:schemeClr val="tx1"/>
                </a:solidFill>
                <a:latin typeface="Calibri"/>
              </a:rPr>
              <a:t>Food waste in the EU: from evidence to policy interventions </a:t>
            </a:r>
          </a:p>
          <a:p>
            <a:pPr marL="457200" indent="-457200" algn="l">
              <a:buFont typeface="Arial" charset="0"/>
              <a:buChar char="•"/>
            </a:pPr>
            <a:r>
              <a:rPr lang="en-US" sz="7200" dirty="0">
                <a:solidFill>
                  <a:schemeClr val="tx1"/>
                </a:solidFill>
                <a:latin typeface="Calibri"/>
              </a:rPr>
              <a:t>Climate Change and </a:t>
            </a:r>
            <a:r>
              <a:rPr lang="en-US" sz="7200" dirty="0" smtClean="0">
                <a:solidFill>
                  <a:schemeClr val="tx1"/>
                </a:solidFill>
                <a:latin typeface="Calibri"/>
              </a:rPr>
              <a:t>Food</a:t>
            </a:r>
          </a:p>
          <a:p>
            <a:pPr marL="457200" indent="-457200" algn="l">
              <a:buFont typeface="Arial" charset="0"/>
              <a:buChar char="•"/>
            </a:pPr>
            <a:r>
              <a:rPr lang="en-US" sz="7200" dirty="0" smtClean="0">
                <a:solidFill>
                  <a:schemeClr val="tx1"/>
                </a:solidFill>
                <a:latin typeface="Calibri"/>
              </a:rPr>
              <a:t>Considering </a:t>
            </a:r>
            <a:r>
              <a:rPr lang="en-US" sz="7200" dirty="0">
                <a:solidFill>
                  <a:schemeClr val="tx1"/>
                </a:solidFill>
                <a:latin typeface="Calibri"/>
              </a:rPr>
              <a:t>Climate Change in Rural Planning and Policy  </a:t>
            </a:r>
          </a:p>
          <a:p>
            <a:pPr lvl="0" algn="l"/>
            <a:r>
              <a:rPr lang="en-US" sz="7200" b="1" dirty="0">
                <a:solidFill>
                  <a:schemeClr val="tx1"/>
                </a:solidFill>
                <a:latin typeface="Calibri"/>
              </a:rPr>
              <a:t>3</a:t>
            </a:r>
            <a:r>
              <a:rPr lang="en-US" sz="7200" dirty="0" smtClean="0">
                <a:solidFill>
                  <a:schemeClr val="tx1"/>
                </a:solidFill>
                <a:latin typeface="Calibri"/>
              </a:rPr>
              <a:t> </a:t>
            </a:r>
            <a:r>
              <a:rPr lang="en-US" sz="7200" dirty="0">
                <a:solidFill>
                  <a:schemeClr val="tx1"/>
                </a:solidFill>
                <a:latin typeface="Calibri"/>
              </a:rPr>
              <a:t>policy briefs </a:t>
            </a:r>
            <a:endParaRPr lang="en-US" sz="7200" dirty="0" smtClean="0">
              <a:solidFill>
                <a:schemeClr val="tx1"/>
              </a:solidFill>
              <a:latin typeface="Calibri"/>
            </a:endParaRPr>
          </a:p>
          <a:p>
            <a:pPr marL="457200" lvl="0" indent="-457200" algn="l">
              <a:buFont typeface="Arial" charset="0"/>
              <a:buChar char="•"/>
            </a:pPr>
            <a:r>
              <a:rPr lang="en-US" sz="7200" dirty="0" smtClean="0">
                <a:solidFill>
                  <a:schemeClr val="tx1"/>
                </a:solidFill>
                <a:latin typeface="Calibri"/>
              </a:rPr>
              <a:t>Food security and promoting local food in Ontario (coming soon)</a:t>
            </a:r>
          </a:p>
          <a:p>
            <a:pPr marL="457200" lvl="0" indent="-457200" algn="l">
              <a:buFont typeface="Arial" charset="0"/>
              <a:buChar char="•"/>
            </a:pPr>
            <a:r>
              <a:rPr lang="en-US" sz="7200" dirty="0" smtClean="0">
                <a:solidFill>
                  <a:schemeClr val="tx1"/>
                </a:solidFill>
                <a:latin typeface="Calibri"/>
              </a:rPr>
              <a:t>First </a:t>
            </a:r>
            <a:r>
              <a:rPr lang="en-US" sz="7200" dirty="0">
                <a:solidFill>
                  <a:schemeClr val="tx1"/>
                </a:solidFill>
                <a:latin typeface="Calibri"/>
              </a:rPr>
              <a:t>Nations governance tools for exerting sovereignty over territorial land and resources (coming soon)</a:t>
            </a:r>
          </a:p>
          <a:p>
            <a:pPr marL="457200" lvl="0" indent="-457200" algn="l">
              <a:buFont typeface="Arial" charset="0"/>
              <a:buChar char="•"/>
            </a:pPr>
            <a:r>
              <a:rPr lang="en-US" sz="7200" dirty="0">
                <a:solidFill>
                  <a:schemeClr val="tx1"/>
                </a:solidFill>
                <a:latin typeface="Calibri"/>
              </a:rPr>
              <a:t>Considering Climate Change in Rural Planning and </a:t>
            </a:r>
            <a:r>
              <a:rPr lang="en-US" sz="7200" dirty="0" smtClean="0">
                <a:solidFill>
                  <a:schemeClr val="tx1"/>
                </a:solidFill>
                <a:latin typeface="Calibri"/>
              </a:rPr>
              <a:t>Policy</a:t>
            </a:r>
            <a:endParaRPr lang="en-US" sz="7200" dirty="0">
              <a:solidFill>
                <a:schemeClr val="tx1"/>
              </a:solidFill>
              <a:latin typeface="Calibri"/>
            </a:endParaRPr>
          </a:p>
        </p:txBody>
      </p:sp>
      <p:sp>
        <p:nvSpPr>
          <p:cNvPr id="16" name="Subtitle 2"/>
          <p:cNvSpPr txBox="1">
            <a:spLocks/>
          </p:cNvSpPr>
          <p:nvPr/>
        </p:nvSpPr>
        <p:spPr>
          <a:xfrm>
            <a:off x="11128916" y="1783699"/>
            <a:ext cx="5798634" cy="706941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25000" lnSpcReduction="20000"/>
          </a:bodyPr>
          <a:lstStyle>
            <a:lvl1pPr marL="0" indent="0" algn="r" defTabSz="864017" rtl="0" eaLnBrk="1" latinLnBrk="0" hangingPunct="1">
              <a:spcBef>
                <a:spcPts val="1890"/>
              </a:spcBef>
              <a:spcAft>
                <a:spcPts val="0"/>
              </a:spcAft>
              <a:buClr>
                <a:schemeClr val="accent1"/>
              </a:buClr>
              <a:buSzPct val="80000"/>
              <a:buFont typeface="Wingdings 3" charset="2"/>
              <a:buNone/>
              <a:defRPr sz="3402" kern="1200">
                <a:solidFill>
                  <a:schemeClr val="tx1">
                    <a:lumMod val="50000"/>
                    <a:lumOff val="50000"/>
                  </a:schemeClr>
                </a:solidFill>
                <a:latin typeface="+mn-lt"/>
                <a:ea typeface="+mn-ea"/>
                <a:cs typeface="+mn-cs"/>
              </a:defRPr>
            </a:lvl1pPr>
            <a:lvl2pPr marL="864017" indent="0" algn="ctr" defTabSz="864017" rtl="0" eaLnBrk="1" latinLnBrk="0" hangingPunct="1">
              <a:spcBef>
                <a:spcPts val="1890"/>
              </a:spcBef>
              <a:spcAft>
                <a:spcPts val="0"/>
              </a:spcAft>
              <a:buClr>
                <a:schemeClr val="accent1"/>
              </a:buClr>
              <a:buSzPct val="80000"/>
              <a:buFont typeface="Wingdings 3" charset="2"/>
              <a:buNone/>
              <a:defRPr sz="3024" kern="1200">
                <a:solidFill>
                  <a:schemeClr val="tx1">
                    <a:tint val="75000"/>
                  </a:schemeClr>
                </a:solidFill>
                <a:latin typeface="+mn-lt"/>
                <a:ea typeface="+mn-ea"/>
                <a:cs typeface="+mn-cs"/>
              </a:defRPr>
            </a:lvl2pPr>
            <a:lvl3pPr marL="1728033" indent="0" algn="ctr" defTabSz="864017" rtl="0" eaLnBrk="1" latinLnBrk="0" hangingPunct="1">
              <a:spcBef>
                <a:spcPts val="1890"/>
              </a:spcBef>
              <a:spcAft>
                <a:spcPts val="0"/>
              </a:spcAft>
              <a:buClr>
                <a:schemeClr val="accent1"/>
              </a:buClr>
              <a:buSzPct val="80000"/>
              <a:buFont typeface="Wingdings 3" charset="2"/>
              <a:buNone/>
              <a:defRPr sz="2646" kern="1200">
                <a:solidFill>
                  <a:schemeClr val="tx1">
                    <a:tint val="75000"/>
                  </a:schemeClr>
                </a:solidFill>
                <a:latin typeface="+mn-lt"/>
                <a:ea typeface="+mn-ea"/>
                <a:cs typeface="+mn-cs"/>
              </a:defRPr>
            </a:lvl3pPr>
            <a:lvl4pPr marL="2592050"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4pPr>
            <a:lvl5pPr marL="345606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5pPr>
            <a:lvl6pPr marL="4320083"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6pPr>
            <a:lvl7pPr marL="5184099"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7pPr>
            <a:lvl8pPr marL="6048116"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8pPr>
            <a:lvl9pPr marL="6912132" indent="0" algn="ctr" defTabSz="864017" rtl="0" eaLnBrk="1" latinLnBrk="0" hangingPunct="1">
              <a:spcBef>
                <a:spcPts val="1890"/>
              </a:spcBef>
              <a:spcAft>
                <a:spcPts val="0"/>
              </a:spcAft>
              <a:buClr>
                <a:schemeClr val="accent1"/>
              </a:buClr>
              <a:buSzPct val="80000"/>
              <a:buFont typeface="Wingdings 3" charset="2"/>
              <a:buNone/>
              <a:defRPr sz="2268" kern="1200">
                <a:solidFill>
                  <a:schemeClr val="tx1">
                    <a:tint val="75000"/>
                  </a:schemeClr>
                </a:solidFill>
                <a:latin typeface="+mn-lt"/>
                <a:ea typeface="+mn-ea"/>
                <a:cs typeface="+mn-cs"/>
              </a:defRPr>
            </a:lvl9pPr>
          </a:lstStyle>
          <a:p>
            <a:pPr algn="l"/>
            <a:r>
              <a:rPr lang="en-US" sz="7200" b="1" dirty="0">
                <a:solidFill>
                  <a:schemeClr val="tx1"/>
                </a:solidFill>
                <a:latin typeface="Calibri"/>
              </a:rPr>
              <a:t>3</a:t>
            </a:r>
            <a:r>
              <a:rPr lang="en-US" sz="7200" dirty="0">
                <a:solidFill>
                  <a:schemeClr val="tx1"/>
                </a:solidFill>
                <a:latin typeface="Calibri"/>
              </a:rPr>
              <a:t> literature reviews (currently in progress) </a:t>
            </a:r>
            <a:endParaRPr lang="en-US" sz="1800" b="1" dirty="0">
              <a:latin typeface="Calibri"/>
            </a:endParaRPr>
          </a:p>
          <a:p>
            <a:pPr marL="457200" lvl="0" indent="-457200" algn="l">
              <a:buFont typeface="Arial" charset="0"/>
              <a:buChar char="•"/>
            </a:pPr>
            <a:r>
              <a:rPr lang="en-US" sz="7200" dirty="0">
                <a:solidFill>
                  <a:schemeClr val="tx1"/>
                </a:solidFill>
                <a:latin typeface="Calibri"/>
              </a:rPr>
              <a:t>How might support for agriculture, rural, and food policies enhance rural well-being? </a:t>
            </a:r>
          </a:p>
          <a:p>
            <a:pPr marL="457200" lvl="0" indent="-457200" algn="l">
              <a:buFont typeface="Arial" charset="0"/>
              <a:buChar char="•"/>
            </a:pPr>
            <a:r>
              <a:rPr lang="en-US" sz="7200" dirty="0">
                <a:solidFill>
                  <a:schemeClr val="tx1"/>
                </a:solidFill>
                <a:latin typeface="Calibri"/>
              </a:rPr>
              <a:t>Governance and rural renewable </a:t>
            </a:r>
            <a:r>
              <a:rPr lang="en-US" sz="7200" dirty="0" smtClean="0">
                <a:solidFill>
                  <a:schemeClr val="tx1"/>
                </a:solidFill>
                <a:latin typeface="Calibri"/>
              </a:rPr>
              <a:t>energy</a:t>
            </a:r>
            <a:endParaRPr lang="en-US" sz="7200" dirty="0">
              <a:solidFill>
                <a:schemeClr val="tx1"/>
              </a:solidFill>
              <a:latin typeface="Calibri"/>
            </a:endParaRPr>
          </a:p>
          <a:p>
            <a:pPr marL="457200" lvl="0" indent="-457200" algn="l">
              <a:buFont typeface="Arial" charset="0"/>
              <a:buChar char="•"/>
            </a:pPr>
            <a:r>
              <a:rPr lang="en-US" sz="7200" dirty="0">
                <a:solidFill>
                  <a:schemeClr val="tx1"/>
                </a:solidFill>
                <a:latin typeface="Calibri"/>
              </a:rPr>
              <a:t>Policies and governance for source water protection for </a:t>
            </a:r>
            <a:r>
              <a:rPr lang="en-US" sz="7200" dirty="0" err="1">
                <a:solidFill>
                  <a:schemeClr val="tx1"/>
                </a:solidFill>
                <a:latin typeface="Calibri"/>
              </a:rPr>
              <a:t>unserviced</a:t>
            </a:r>
            <a:r>
              <a:rPr lang="en-US" sz="7200" dirty="0">
                <a:solidFill>
                  <a:schemeClr val="tx1"/>
                </a:solidFill>
                <a:latin typeface="Calibri"/>
              </a:rPr>
              <a:t> rural </a:t>
            </a:r>
            <a:r>
              <a:rPr lang="en-US" sz="7200" dirty="0" smtClean="0">
                <a:solidFill>
                  <a:schemeClr val="tx1"/>
                </a:solidFill>
                <a:latin typeface="Calibri"/>
              </a:rPr>
              <a:t>areas</a:t>
            </a:r>
          </a:p>
          <a:p>
            <a:pPr lvl="0" algn="l"/>
            <a:r>
              <a:rPr lang="en-US" sz="7200" dirty="0" smtClean="0">
                <a:solidFill>
                  <a:schemeClr val="tx1"/>
                </a:solidFill>
                <a:latin typeface="Calibri"/>
              </a:rPr>
              <a:t>Conference funding </a:t>
            </a:r>
            <a:r>
              <a:rPr lang="en-US" sz="7200" dirty="0">
                <a:solidFill>
                  <a:schemeClr val="tx1"/>
                </a:solidFill>
                <a:latin typeface="Calibri"/>
              </a:rPr>
              <a:t>for </a:t>
            </a:r>
            <a:r>
              <a:rPr lang="en-US" sz="7200" b="1" dirty="0">
                <a:solidFill>
                  <a:schemeClr val="tx1"/>
                </a:solidFill>
                <a:latin typeface="Calibri"/>
              </a:rPr>
              <a:t>13</a:t>
            </a:r>
            <a:r>
              <a:rPr lang="en-US" sz="7200" dirty="0">
                <a:solidFill>
                  <a:schemeClr val="tx1"/>
                </a:solidFill>
                <a:latin typeface="Calibri"/>
              </a:rPr>
              <a:t> members to attend </a:t>
            </a:r>
            <a:r>
              <a:rPr lang="en-US" sz="7200" dirty="0" smtClean="0">
                <a:solidFill>
                  <a:schemeClr val="tx1"/>
                </a:solidFill>
                <a:latin typeface="Calibri"/>
              </a:rPr>
              <a:t>conferences. Conference include:</a:t>
            </a:r>
            <a:endParaRPr lang="en-US" sz="6822" dirty="0" smtClean="0">
              <a:solidFill>
                <a:schemeClr val="tx1"/>
              </a:solidFill>
              <a:latin typeface="Calibri"/>
            </a:endParaRPr>
          </a:p>
          <a:p>
            <a:pPr marL="457200" indent="-457200" algn="l">
              <a:buFont typeface="Arial" charset="0"/>
              <a:buChar char="•"/>
            </a:pPr>
            <a:r>
              <a:rPr lang="en-US" sz="7200" dirty="0" smtClean="0">
                <a:solidFill>
                  <a:schemeClr val="tx1"/>
                </a:solidFill>
                <a:latin typeface="Calibri"/>
              </a:rPr>
              <a:t>2017 North Atlantic Forum</a:t>
            </a:r>
          </a:p>
          <a:p>
            <a:pPr marL="457200" indent="-457200" algn="l">
              <a:buFont typeface="Arial" charset="0"/>
              <a:buChar char="•"/>
            </a:pPr>
            <a:r>
              <a:rPr lang="en-US" sz="7200" dirty="0" smtClean="0">
                <a:solidFill>
                  <a:schemeClr val="tx1"/>
                </a:solidFill>
                <a:latin typeface="Calibri"/>
              </a:rPr>
              <a:t>2017 Canadian Rural Revitalization Foundation </a:t>
            </a:r>
          </a:p>
          <a:p>
            <a:pPr marL="457200" indent="-457200" algn="l">
              <a:buFont typeface="Arial" charset="0"/>
              <a:buChar char="•"/>
            </a:pPr>
            <a:r>
              <a:rPr lang="en-US" sz="7200" dirty="0">
                <a:solidFill>
                  <a:schemeClr val="tx1"/>
                </a:solidFill>
                <a:latin typeface="Calibri"/>
              </a:rPr>
              <a:t>2017 International Conference on Natural Resources Management for Sustainable Development and Rural Livelihoods</a:t>
            </a:r>
          </a:p>
          <a:p>
            <a:pPr marL="457200" indent="-457200" algn="l">
              <a:buFont typeface="Arial" charset="0"/>
              <a:buChar char="•"/>
            </a:pPr>
            <a:r>
              <a:rPr lang="en-US" sz="7200" dirty="0" smtClean="0">
                <a:solidFill>
                  <a:schemeClr val="tx1"/>
                </a:solidFill>
                <a:latin typeface="Calibri"/>
              </a:rPr>
              <a:t>2016 Canadian Rural Revitalization Foundation </a:t>
            </a:r>
          </a:p>
          <a:p>
            <a:pPr marL="457200" indent="-457200" algn="l">
              <a:buFont typeface="Arial" charset="0"/>
              <a:buChar char="•"/>
            </a:pPr>
            <a:r>
              <a:rPr lang="en-US" sz="7200" dirty="0">
                <a:solidFill>
                  <a:schemeClr val="tx1"/>
                </a:solidFill>
                <a:latin typeface="Calibri"/>
              </a:rPr>
              <a:t>The Georgetown Solutions Conference 2.0 </a:t>
            </a:r>
          </a:p>
          <a:p>
            <a:pPr marL="457200" indent="-457200" algn="l">
              <a:buFont typeface="Arial" charset="0"/>
              <a:buChar char="•"/>
            </a:pPr>
            <a:r>
              <a:rPr lang="en-US" sz="7200" dirty="0">
                <a:solidFill>
                  <a:schemeClr val="tx1"/>
                </a:solidFill>
                <a:latin typeface="Calibri"/>
              </a:rPr>
              <a:t>Advancing Women East  </a:t>
            </a:r>
            <a:endParaRPr lang="en-US" sz="7200" dirty="0" smtClean="0">
              <a:solidFill>
                <a:schemeClr val="tx1"/>
              </a:solidFill>
              <a:latin typeface="Calibri"/>
            </a:endParaRPr>
          </a:p>
          <a:p>
            <a:pPr algn="l"/>
            <a:r>
              <a:rPr lang="en-US" sz="7200" b="1" dirty="0">
                <a:solidFill>
                  <a:schemeClr val="tx1"/>
                </a:solidFill>
                <a:latin typeface="Calibri"/>
              </a:rPr>
              <a:t>Other </a:t>
            </a:r>
            <a:r>
              <a:rPr lang="en-US" sz="7200" b="1" dirty="0" smtClean="0">
                <a:solidFill>
                  <a:schemeClr val="tx1"/>
                </a:solidFill>
                <a:latin typeface="Calibri"/>
              </a:rPr>
              <a:t>activities: </a:t>
            </a:r>
            <a:r>
              <a:rPr lang="en-US" sz="7200" dirty="0">
                <a:solidFill>
                  <a:schemeClr val="tx1"/>
                </a:solidFill>
                <a:latin typeface="Calibri"/>
              </a:rPr>
              <a:t>Quarterly team meetings, </a:t>
            </a:r>
            <a:r>
              <a:rPr lang="en-GB" sz="7200" dirty="0">
                <a:solidFill>
                  <a:schemeClr val="tx1"/>
                </a:solidFill>
                <a:latin typeface="Calibri"/>
              </a:rPr>
              <a:t>Monthly team e-mails, and RPLC </a:t>
            </a:r>
            <a:r>
              <a:rPr lang="en-GB" sz="7200" dirty="0" smtClean="0">
                <a:solidFill>
                  <a:schemeClr val="tx1"/>
                </a:solidFill>
                <a:latin typeface="Calibri"/>
              </a:rPr>
              <a:t>newsletter articles</a:t>
            </a:r>
            <a:endParaRPr lang="en-US" sz="7200" b="1" dirty="0">
              <a:solidFill>
                <a:schemeClr val="tx1"/>
              </a:solidFill>
              <a:latin typeface="Calibri"/>
            </a:endParaRPr>
          </a:p>
          <a:p>
            <a:pPr marL="457200" indent="-457200" algn="l">
              <a:buFont typeface="Arial" charset="0"/>
              <a:buChar char="•"/>
            </a:pPr>
            <a:endParaRPr lang="en-US" sz="7200" dirty="0" smtClean="0">
              <a:solidFill>
                <a:schemeClr val="tx1"/>
              </a:solidFill>
            </a:endParaRPr>
          </a:p>
          <a:p>
            <a:pPr algn="ctr"/>
            <a:endParaRPr lang="en-US" b="1" dirty="0" smtClean="0"/>
          </a:p>
          <a:p>
            <a:pPr algn="l"/>
            <a:endParaRPr lang="en-US" sz="2000" dirty="0" smtClean="0"/>
          </a:p>
          <a:p>
            <a:pPr algn="l"/>
            <a:endParaRPr lang="en-US" dirty="0"/>
          </a:p>
        </p:txBody>
      </p:sp>
      <p:pic>
        <p:nvPicPr>
          <p:cNvPr id="12" name="Picture 11">
            <a:extLst>
              <a:ext uri="{FF2B5EF4-FFF2-40B4-BE49-F238E27FC236}">
                <a16:creationId xmlns="" xmlns:a16="http://schemas.microsoft.com/office/drawing/2014/main" id="{0A574D0B-18DE-4211-8094-60A7096DF6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1397555"/>
            <a:ext cx="4316819" cy="1538415"/>
          </a:xfrm>
          <a:prstGeom prst="rect">
            <a:avLst/>
          </a:prstGeom>
        </p:spPr>
      </p:pic>
      <p:sp>
        <p:nvSpPr>
          <p:cNvPr id="5" name="Rectangular Callout 4"/>
          <p:cNvSpPr/>
          <p:nvPr/>
        </p:nvSpPr>
        <p:spPr>
          <a:xfrm>
            <a:off x="3142826" y="8406024"/>
            <a:ext cx="2783104" cy="2907018"/>
          </a:xfrm>
          <a:prstGeom prst="wedgeRectCallout">
            <a:avLst>
              <a:gd name="adj1" fmla="val -68143"/>
              <a:gd name="adj2" fmla="val -54556"/>
            </a:avLst>
          </a:prstGeom>
          <a:gradFill flip="none" rotWithShape="1">
            <a:gsLst>
              <a:gs pos="0">
                <a:srgbClr val="011893">
                  <a:tint val="66000"/>
                  <a:satMod val="160000"/>
                </a:srgbClr>
              </a:gs>
              <a:gs pos="50000">
                <a:srgbClr val="011893">
                  <a:tint val="44500"/>
                  <a:satMod val="160000"/>
                </a:srgbClr>
              </a:gs>
              <a:gs pos="100000">
                <a:srgbClr val="011893">
                  <a:tint val="23500"/>
                  <a:satMod val="160000"/>
                </a:srgbClr>
              </a:gs>
            </a:gsLst>
            <a:lin ang="135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1200"/>
              </a:spcAft>
            </a:pPr>
            <a:r>
              <a:rPr lang="en-US" sz="1800" dirty="0" smtClean="0">
                <a:solidFill>
                  <a:schemeClr val="tx1"/>
                </a:solidFill>
              </a:rPr>
              <a:t>“Joining </a:t>
            </a:r>
            <a:r>
              <a:rPr lang="en-US" sz="1800" dirty="0">
                <a:solidFill>
                  <a:schemeClr val="tx1"/>
                </a:solidFill>
              </a:rPr>
              <a:t>the RPLC GT has been great for me. It's allowed me to make many new connections that are very much contributing to the scope, depth, and quality of my </a:t>
            </a:r>
            <a:r>
              <a:rPr lang="en-US" sz="1800" dirty="0" smtClean="0">
                <a:solidFill>
                  <a:schemeClr val="tx1"/>
                </a:solidFill>
              </a:rPr>
              <a:t>work”</a:t>
            </a:r>
          </a:p>
          <a:p>
            <a:pPr algn="r"/>
            <a:r>
              <a:rPr lang="en-US" sz="1800" dirty="0" smtClean="0">
                <a:solidFill>
                  <a:schemeClr val="tx1"/>
                </a:solidFill>
              </a:rPr>
              <a:t>- </a:t>
            </a:r>
            <a:r>
              <a:rPr lang="en-US" sz="1800" dirty="0">
                <a:solidFill>
                  <a:schemeClr val="tx1"/>
                </a:solidFill>
              </a:rPr>
              <a:t>Patrick </a:t>
            </a:r>
            <a:r>
              <a:rPr lang="en-US" sz="1800" dirty="0" err="1">
                <a:solidFill>
                  <a:schemeClr val="tx1"/>
                </a:solidFill>
              </a:rPr>
              <a:t>Lévêque</a:t>
            </a:r>
            <a:endParaRPr lang="en-US" sz="1800" dirty="0" smtClean="0">
              <a:solidFill>
                <a:schemeClr val="tx1"/>
              </a:solidFill>
            </a:endParaRPr>
          </a:p>
          <a:p>
            <a:pPr algn="ctr"/>
            <a:endParaRPr lang="en-US" sz="1400" dirty="0"/>
          </a:p>
        </p:txBody>
      </p:sp>
    </p:spTree>
    <p:extLst>
      <p:ext uri="{BB962C8B-B14F-4D97-AF65-F5344CB8AC3E}">
        <p14:creationId xmlns:p14="http://schemas.microsoft.com/office/powerpoint/2010/main" val="2005443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240</TotalTime>
  <Words>327</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Wingdings 3</vt:lpstr>
      <vt:lpstr>Facet</vt:lpstr>
      <vt:lpstr>Rural Policy Learning Common’s  Governance Team </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Policy Learning Common’s  Governance Team </dc:title>
  <dc:creator>Minnes, Sarah R.L.</dc:creator>
  <cp:lastModifiedBy>Minnes, Sarah R.L.</cp:lastModifiedBy>
  <cp:revision>25</cp:revision>
  <dcterms:created xsi:type="dcterms:W3CDTF">2017-09-06T19:27:25Z</dcterms:created>
  <dcterms:modified xsi:type="dcterms:W3CDTF">2017-09-17T14:07:15Z</dcterms:modified>
</cp:coreProperties>
</file>